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Playfair Display"/>
      <p:regular r:id="rId40"/>
      <p:bold r:id="rId41"/>
      <p:italic r:id="rId42"/>
      <p:boldItalic r:id="rId43"/>
    </p:embeddedFont>
    <p:embeddedFont>
      <p:font typeface="Poppins"/>
      <p:regular r:id="rId44"/>
      <p:bold r:id="rId45"/>
      <p:italic r:id="rId46"/>
      <p:boldItalic r:id="rId47"/>
    </p:embeddedFont>
    <p:embeddedFont>
      <p:font typeface="Lato"/>
      <p:regular r:id="rId48"/>
      <p:bold r:id="rId49"/>
      <p:italic r:id="rId50"/>
      <p:boldItalic r:id="rId51"/>
    </p:embeddedFont>
    <p:embeddedFont>
      <p:font typeface="Playfair Display Regular"/>
      <p:regular r:id="rId52"/>
      <p:bold r:id="rId53"/>
      <p:italic r:id="rId54"/>
      <p:boldItalic r:id="rId55"/>
    </p:embeddedFont>
    <p:embeddedFont>
      <p:font typeface="Poppins Medium"/>
      <p:regular r:id="rId56"/>
      <p:bold r:id="rId57"/>
      <p:italic r:id="rId58"/>
      <p:boldItalic r:id="rId59"/>
    </p:embeddedFont>
    <p:embeddedFont>
      <p:font typeface="Poppins Black"/>
      <p:bold r:id="rId60"/>
      <p:boldItalic r:id="rId61"/>
    </p:embeddedFont>
    <p:embeddedFont>
      <p:font typeface="Cabin Regular"/>
      <p:regular r:id="rId62"/>
      <p:bold r:id="rId63"/>
      <p:italic r:id="rId64"/>
      <p:boldItalic r:id="rId65"/>
    </p:embeddedFont>
    <p:embeddedFont>
      <p:font typeface="Poppins SemiBold"/>
      <p:regular r:id="rId66"/>
      <p:bold r:id="rId67"/>
      <p:italic r:id="rId68"/>
      <p:boldItalic r:id="rId69"/>
    </p:embeddedFont>
    <p:embeddedFont>
      <p:font typeface="Poppins ExtraBold"/>
      <p:bold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6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6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regular.fntdata"/><Relationship Id="rId42" Type="http://schemas.openxmlformats.org/officeDocument/2006/relationships/font" Target="fonts/PlayfairDisplay-italic.fntdata"/><Relationship Id="rId41" Type="http://schemas.openxmlformats.org/officeDocument/2006/relationships/font" Target="fonts/PlayfairDisplay-bold.fntdata"/><Relationship Id="rId44" Type="http://schemas.openxmlformats.org/officeDocument/2006/relationships/font" Target="fonts/Poppins-regular.fntdata"/><Relationship Id="rId43" Type="http://schemas.openxmlformats.org/officeDocument/2006/relationships/font" Target="fonts/PlayfairDisplay-boldItalic.fntdata"/><Relationship Id="rId46" Type="http://schemas.openxmlformats.org/officeDocument/2006/relationships/font" Target="fonts/Poppins-italic.fntdata"/><Relationship Id="rId45"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Poppins-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oppinsExtraBold-boldItalic.fntdata"/><Relationship Id="rId70" Type="http://schemas.openxmlformats.org/officeDocument/2006/relationships/font" Target="fonts/PoppinsExtra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binRegular-regular.fntdata"/><Relationship Id="rId61" Type="http://schemas.openxmlformats.org/officeDocument/2006/relationships/font" Target="fonts/PoppinsBlack-boldItalic.fntdata"/><Relationship Id="rId20" Type="http://schemas.openxmlformats.org/officeDocument/2006/relationships/slide" Target="slides/slide15.xml"/><Relationship Id="rId64" Type="http://schemas.openxmlformats.org/officeDocument/2006/relationships/font" Target="fonts/CabinRegular-italic.fntdata"/><Relationship Id="rId63" Type="http://schemas.openxmlformats.org/officeDocument/2006/relationships/font" Target="fonts/CabinRegular-bold.fntdata"/><Relationship Id="rId22" Type="http://schemas.openxmlformats.org/officeDocument/2006/relationships/slide" Target="slides/slide17.xml"/><Relationship Id="rId66" Type="http://schemas.openxmlformats.org/officeDocument/2006/relationships/font" Target="fonts/PoppinsSemiBold-regular.fntdata"/><Relationship Id="rId21" Type="http://schemas.openxmlformats.org/officeDocument/2006/relationships/slide" Target="slides/slide16.xml"/><Relationship Id="rId65" Type="http://schemas.openxmlformats.org/officeDocument/2006/relationships/font" Target="fonts/CabinRegular-boldItalic.fntdata"/><Relationship Id="rId24" Type="http://schemas.openxmlformats.org/officeDocument/2006/relationships/slide" Target="slides/slide19.xml"/><Relationship Id="rId68" Type="http://schemas.openxmlformats.org/officeDocument/2006/relationships/font" Target="fonts/PoppinsSemiBold-italic.fntdata"/><Relationship Id="rId23" Type="http://schemas.openxmlformats.org/officeDocument/2006/relationships/slide" Target="slides/slide18.xml"/><Relationship Id="rId67" Type="http://schemas.openxmlformats.org/officeDocument/2006/relationships/font" Target="fonts/PoppinsSemiBold-bold.fntdata"/><Relationship Id="rId60" Type="http://schemas.openxmlformats.org/officeDocument/2006/relationships/font" Target="fonts/PoppinsBlack-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oppinsSemi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PlayfairDisplayRegular-bold.fntdata"/><Relationship Id="rId52" Type="http://schemas.openxmlformats.org/officeDocument/2006/relationships/font" Target="fonts/PlayfairDisplayRegular-regular.fntdata"/><Relationship Id="rId11" Type="http://schemas.openxmlformats.org/officeDocument/2006/relationships/slide" Target="slides/slide6.xml"/><Relationship Id="rId55" Type="http://schemas.openxmlformats.org/officeDocument/2006/relationships/font" Target="fonts/PlayfairDisplayRegular-boldItalic.fntdata"/><Relationship Id="rId10" Type="http://schemas.openxmlformats.org/officeDocument/2006/relationships/slide" Target="slides/slide5.xml"/><Relationship Id="rId54" Type="http://schemas.openxmlformats.org/officeDocument/2006/relationships/font" Target="fonts/PlayfairDisplayRegular-italic.fntdata"/><Relationship Id="rId13" Type="http://schemas.openxmlformats.org/officeDocument/2006/relationships/slide" Target="slides/slide8.xml"/><Relationship Id="rId57" Type="http://schemas.openxmlformats.org/officeDocument/2006/relationships/font" Target="fonts/PoppinsMedium-bold.fntdata"/><Relationship Id="rId12" Type="http://schemas.openxmlformats.org/officeDocument/2006/relationships/slide" Target="slides/slide7.xml"/><Relationship Id="rId56" Type="http://schemas.openxmlformats.org/officeDocument/2006/relationships/font" Target="fonts/PoppinsMedium-regular.fntdata"/><Relationship Id="rId15" Type="http://schemas.openxmlformats.org/officeDocument/2006/relationships/slide" Target="slides/slide10.xml"/><Relationship Id="rId59" Type="http://schemas.openxmlformats.org/officeDocument/2006/relationships/font" Target="fonts/PoppinsMedium-boldItalic.fntdata"/><Relationship Id="rId14" Type="http://schemas.openxmlformats.org/officeDocument/2006/relationships/slide" Target="slides/slide9.xml"/><Relationship Id="rId58" Type="http://schemas.openxmlformats.org/officeDocument/2006/relationships/font" Target="fonts/Poppins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bl-sc9u2-prd-cdn.azureedge.net/-/media/ikeasocialentrepreneurship/ise-annual-review-fy20.pdf?rev=006dce6024d646c38d91d1c17c3f4cf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92025b19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92025b19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92025b19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92025b19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a262cfd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a262cf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92025b19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92025b19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92025b19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92025b19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92025b19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92025b19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92025b19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92025b19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https://gbl-sc9u2-prd-cdn.azureedge.net/-/media/ikeasocialentrepreneurship/ise-annual-review-fy20.pdf?rev=006dce6024d646c38d91d1c17c3f4cf1</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44440a1ca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44440a1ca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segment we’ll be going through is the consumer segments that IKEA targets in the furniture market, as well as the buying behaviour of these customers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8d897bd1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8d897bd1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global furniture market is extremely large, with many different needs and demands across regions and demographics. As we all know already, IKEA is a very large multinational company with a footprint that spans across 52 countries and counting. As such, there is a need to segment their target markets such that they can specially target their marketing efforts and products towards specific segments. The 2 broad segments we have identified are demographic and geographic segmgents.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9a65897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9a65897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444444"/>
                </a:solidFill>
                <a:highlight>
                  <a:srgbClr val="FFFFFF"/>
                </a:highlight>
                <a:latin typeface="Lato"/>
                <a:ea typeface="Lato"/>
                <a:cs typeface="Lato"/>
                <a:sym typeface="Lato"/>
              </a:rPr>
              <a:t>The first segment, demographic, consists of 2 factors. The first will be income level. A consumer’s income level usually determines their propensity to buy premium higher-end furniture or lower-end affordable furniture. On this end, IKEA sells extremely affordable and cost efficient furniture, catering to the lower to middle income segments, which usually forms the majority of the population.</a:t>
            </a:r>
            <a:endParaRPr sz="1350">
              <a:solidFill>
                <a:srgbClr val="444444"/>
              </a:solidFill>
              <a:highlight>
                <a:srgbClr val="FFFFFF"/>
              </a:highlight>
              <a:latin typeface="Lato"/>
              <a:ea typeface="Lato"/>
              <a:cs typeface="Lato"/>
              <a:sym typeface="Lato"/>
            </a:endParaRPr>
          </a:p>
          <a:p>
            <a:pPr indent="0" lvl="0" marL="0" rtl="0" algn="l">
              <a:spcBef>
                <a:spcPts val="0"/>
              </a:spcBef>
              <a:spcAft>
                <a:spcPts val="0"/>
              </a:spcAft>
              <a:buNone/>
            </a:pPr>
            <a:r>
              <a:rPr lang="en" sz="1350">
                <a:solidFill>
                  <a:srgbClr val="444444"/>
                </a:solidFill>
                <a:highlight>
                  <a:srgbClr val="FFFFFF"/>
                </a:highlight>
                <a:latin typeface="Lato"/>
                <a:ea typeface="Lato"/>
                <a:cs typeface="Lato"/>
                <a:sym typeface="Lato"/>
              </a:rPr>
              <a:t>The other demographic factor is age and life cycle. As IKEA’s furniture designs are simple and minimalistic, they target younger customers or new couples moving in to their first home. These simple and minimalistic designs are meant to appeal to the younger ones as well.</a:t>
            </a:r>
            <a:endParaRPr sz="1350">
              <a:solidFill>
                <a:srgbClr val="444444"/>
              </a:solidFill>
              <a:highlight>
                <a:srgbClr val="FFFFFF"/>
              </a:highlight>
              <a:latin typeface="Lato"/>
              <a:ea typeface="Lato"/>
              <a:cs typeface="Lato"/>
              <a:sym typeface="Lato"/>
            </a:endParaRPr>
          </a:p>
          <a:p>
            <a:pPr indent="-298450" lvl="0" marL="457200" rtl="0" algn="l">
              <a:spcBef>
                <a:spcPts val="0"/>
              </a:spcBef>
              <a:spcAft>
                <a:spcPts val="0"/>
              </a:spcAft>
              <a:buSzPts val="1100"/>
              <a:buChar char="-"/>
            </a:pPr>
            <a:r>
              <a:rPr lang="en" sz="1350">
                <a:solidFill>
                  <a:srgbClr val="444444"/>
                </a:solidFill>
                <a:highlight>
                  <a:srgbClr val="FFFFFF"/>
                </a:highlight>
                <a:latin typeface="Lato"/>
                <a:ea typeface="Lato"/>
                <a:cs typeface="Lato"/>
                <a:sym typeface="Lato"/>
              </a:rPr>
              <a:t>Simple and minimalist approach from the Ikea products → Good for young + cheap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8a64c459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8a64c459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9a658976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9a658976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geographic segmentation, with stores over 52 countries, IKEA MUST localize their marketing efforts as a one-size-fits-all method will not cut it across countries. Therefore, the IKEA marketing team has been known to conduct alot of ground market research within individual regions to specifically cater their marketing efforts.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a62e7adc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a62e7adc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examples of IKEA’s geographic segmentation within Asia. In Manila, IKEA used the Jeepney vehicle, which is a cultural icon in Philippines, to promote the opening of its new mega store. Over at Taiwan, IKEA introduced a hotpot themed meal at their IKEA Cafe to cater to the Taiwanese trend of hotpot meals. Such measures appeal to the local crowd and has been effective in tailoring their efforts to specific regions.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9a65897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9a65897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44440a1ca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44440a1ca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92025b1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92025b1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92025b19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c92025b19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c92025b19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c92025b19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929b91de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929b91de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92025b19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92025b19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940df30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c940df30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a64c459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a64c459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b44ff58ce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b44ff58ce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afb465cba6_0_20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afb465cba6_0_20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fb465cba6_0_20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fb465cba6_0_20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b8a64c459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b8a64c459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92025b19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92025b19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9a86546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9a86546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44440a1ca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44440a1ca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9a86546f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9a86546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9a86546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9a86546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9a86546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9a86546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9a86546f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9a86546f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310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1060725" y="3017425"/>
            <a:ext cx="1366200" cy="1106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latin typeface="Playfair Display Regular"/>
                <a:ea typeface="Playfair Display Regular"/>
                <a:cs typeface="Playfair Display Regular"/>
                <a:sym typeface="Playfair Display Regula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type="ctrTitle"/>
          </p:nvPr>
        </p:nvSpPr>
        <p:spPr>
          <a:xfrm>
            <a:off x="525501" y="605850"/>
            <a:ext cx="3407400" cy="19590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b="0" sz="4500">
                <a:solidFill>
                  <a:schemeClr val="dk2"/>
                </a:solidFill>
                <a:latin typeface="Poppins ExtraBold"/>
                <a:ea typeface="Poppins ExtraBold"/>
                <a:cs typeface="Poppins ExtraBold"/>
                <a:sym typeface="Poppins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2" name="Shape 42"/>
        <p:cNvGrpSpPr/>
        <p:nvPr/>
      </p:nvGrpSpPr>
      <p:grpSpPr>
        <a:xfrm>
          <a:off x="0" y="0"/>
          <a:ext cx="0" cy="0"/>
          <a:chOff x="0" y="0"/>
          <a:chExt cx="0" cy="0"/>
        </a:xfrm>
      </p:grpSpPr>
      <p:sp>
        <p:nvSpPr>
          <p:cNvPr id="43" name="Google Shape;43;p11"/>
          <p:cNvSpPr/>
          <p:nvPr/>
        </p:nvSpPr>
        <p:spPr>
          <a:xfrm>
            <a:off x="-57150" y="3419325"/>
            <a:ext cx="7017000" cy="42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1"/>
          <p:cNvSpPr/>
          <p:nvPr/>
        </p:nvSpPr>
        <p:spPr>
          <a:xfrm>
            <a:off x="1495675" y="1500325"/>
            <a:ext cx="7695900" cy="178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1"/>
          <p:cNvSpPr txBox="1"/>
          <p:nvPr>
            <p:ph hasCustomPrompt="1" type="title"/>
          </p:nvPr>
        </p:nvSpPr>
        <p:spPr>
          <a:xfrm>
            <a:off x="1495650" y="1636875"/>
            <a:ext cx="6152700" cy="1511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subTitle"/>
          </p:nvPr>
        </p:nvSpPr>
        <p:spPr>
          <a:xfrm>
            <a:off x="1879200" y="3422625"/>
            <a:ext cx="5385600" cy="414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bg>
      <p:bgPr>
        <a:solidFill>
          <a:schemeClr val="dk2"/>
        </a:solid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1654175" y="1803175"/>
            <a:ext cx="5835300" cy="18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2200"/>
            </a:lvl1pPr>
            <a:lvl2pPr lvl="1">
              <a:spcBef>
                <a:spcPts val="0"/>
              </a:spcBef>
              <a:spcAft>
                <a:spcPts val="0"/>
              </a:spcAft>
              <a:buSzPts val="2800"/>
              <a:buNone/>
              <a:defRPr>
                <a:latin typeface="Playfair Display"/>
                <a:ea typeface="Playfair Display"/>
                <a:cs typeface="Playfair Display"/>
                <a:sym typeface="Playfair Display"/>
              </a:defRPr>
            </a:lvl2pPr>
            <a:lvl3pPr lvl="2">
              <a:spcBef>
                <a:spcPts val="0"/>
              </a:spcBef>
              <a:spcAft>
                <a:spcPts val="0"/>
              </a:spcAft>
              <a:buSzPts val="2800"/>
              <a:buNone/>
              <a:defRPr>
                <a:latin typeface="Playfair Display"/>
                <a:ea typeface="Playfair Display"/>
                <a:cs typeface="Playfair Display"/>
                <a:sym typeface="Playfair Display"/>
              </a:defRPr>
            </a:lvl3pPr>
            <a:lvl4pPr lvl="3">
              <a:spcBef>
                <a:spcPts val="0"/>
              </a:spcBef>
              <a:spcAft>
                <a:spcPts val="0"/>
              </a:spcAft>
              <a:buSzPts val="2800"/>
              <a:buNone/>
              <a:defRPr>
                <a:latin typeface="Playfair Display"/>
                <a:ea typeface="Playfair Display"/>
                <a:cs typeface="Playfair Display"/>
                <a:sym typeface="Playfair Display"/>
              </a:defRPr>
            </a:lvl4pPr>
            <a:lvl5pPr lvl="4">
              <a:spcBef>
                <a:spcPts val="0"/>
              </a:spcBef>
              <a:spcAft>
                <a:spcPts val="0"/>
              </a:spcAft>
              <a:buSzPts val="2800"/>
              <a:buNone/>
              <a:defRPr>
                <a:latin typeface="Playfair Display"/>
                <a:ea typeface="Playfair Display"/>
                <a:cs typeface="Playfair Display"/>
                <a:sym typeface="Playfair Display"/>
              </a:defRPr>
            </a:lvl5pPr>
            <a:lvl6pPr lvl="5">
              <a:spcBef>
                <a:spcPts val="0"/>
              </a:spcBef>
              <a:spcAft>
                <a:spcPts val="0"/>
              </a:spcAft>
              <a:buSzPts val="2800"/>
              <a:buNone/>
              <a:defRPr>
                <a:latin typeface="Playfair Display"/>
                <a:ea typeface="Playfair Display"/>
                <a:cs typeface="Playfair Display"/>
                <a:sym typeface="Playfair Display"/>
              </a:defRPr>
            </a:lvl6pPr>
            <a:lvl7pPr lvl="6">
              <a:spcBef>
                <a:spcPts val="0"/>
              </a:spcBef>
              <a:spcAft>
                <a:spcPts val="0"/>
              </a:spcAft>
              <a:buSzPts val="2800"/>
              <a:buNone/>
              <a:defRPr>
                <a:latin typeface="Playfair Display"/>
                <a:ea typeface="Playfair Display"/>
                <a:cs typeface="Playfair Display"/>
                <a:sym typeface="Playfair Display"/>
              </a:defRPr>
            </a:lvl7pPr>
            <a:lvl8pPr lvl="7">
              <a:spcBef>
                <a:spcPts val="0"/>
              </a:spcBef>
              <a:spcAft>
                <a:spcPts val="0"/>
              </a:spcAft>
              <a:buSzPts val="2800"/>
              <a:buNone/>
              <a:defRPr>
                <a:latin typeface="Playfair Display"/>
                <a:ea typeface="Playfair Display"/>
                <a:cs typeface="Playfair Display"/>
                <a:sym typeface="Playfair Display"/>
              </a:defRPr>
            </a:lvl8pPr>
            <a:lvl9pPr lvl="8">
              <a:spcBef>
                <a:spcPts val="0"/>
              </a:spcBef>
              <a:spcAft>
                <a:spcPts val="0"/>
              </a:spcAft>
              <a:buSzPts val="2800"/>
              <a:buNone/>
              <a:defRPr>
                <a:latin typeface="Playfair Display"/>
                <a:ea typeface="Playfair Display"/>
                <a:cs typeface="Playfair Display"/>
                <a:sym typeface="Playfair Display"/>
              </a:defRPr>
            </a:lvl9pPr>
          </a:lstStyle>
          <a:p/>
        </p:txBody>
      </p:sp>
      <p:sp>
        <p:nvSpPr>
          <p:cNvPr id="50" name="Google Shape;50;p13"/>
          <p:cNvSpPr txBox="1"/>
          <p:nvPr>
            <p:ph idx="1" type="subTitle"/>
          </p:nvPr>
        </p:nvSpPr>
        <p:spPr>
          <a:xfrm>
            <a:off x="3314950" y="3721000"/>
            <a:ext cx="2513700" cy="4281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800">
                <a:latin typeface="Playfair Display Regular"/>
                <a:ea typeface="Playfair Display Regular"/>
                <a:cs typeface="Playfair Display Regular"/>
                <a:sym typeface="Playfair Display Regula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
    <p:spTree>
      <p:nvGrpSpPr>
        <p:cNvPr id="51" name="Shape 51"/>
        <p:cNvGrpSpPr/>
        <p:nvPr/>
      </p:nvGrpSpPr>
      <p:grpSpPr>
        <a:xfrm>
          <a:off x="0" y="0"/>
          <a:ext cx="0" cy="0"/>
          <a:chOff x="0" y="0"/>
          <a:chExt cx="0" cy="0"/>
        </a:xfrm>
      </p:grpSpPr>
      <p:sp>
        <p:nvSpPr>
          <p:cNvPr id="52" name="Google Shape;52;p14"/>
          <p:cNvSpPr/>
          <p:nvPr/>
        </p:nvSpPr>
        <p:spPr>
          <a:xfrm>
            <a:off x="3058600" y="-32925"/>
            <a:ext cx="3026700" cy="520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4"/>
          <p:cNvSpPr/>
          <p:nvPr/>
        </p:nvSpPr>
        <p:spPr>
          <a:xfrm>
            <a:off x="0" y="0"/>
            <a:ext cx="3058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4"/>
          <p:cNvSpPr/>
          <p:nvPr/>
        </p:nvSpPr>
        <p:spPr>
          <a:xfrm>
            <a:off x="6085375" y="0"/>
            <a:ext cx="3058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ph idx="1" type="subTitle"/>
          </p:nvPr>
        </p:nvSpPr>
        <p:spPr>
          <a:xfrm>
            <a:off x="705765" y="2861875"/>
            <a:ext cx="1693500" cy="10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 name="Google Shape;56;p14"/>
          <p:cNvSpPr txBox="1"/>
          <p:nvPr>
            <p:ph idx="2" type="subTitle"/>
          </p:nvPr>
        </p:nvSpPr>
        <p:spPr>
          <a:xfrm>
            <a:off x="6688975" y="2861875"/>
            <a:ext cx="1755900" cy="10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 name="Google Shape;57;p14"/>
          <p:cNvSpPr txBox="1"/>
          <p:nvPr>
            <p:ph type="title"/>
          </p:nvPr>
        </p:nvSpPr>
        <p:spPr>
          <a:xfrm>
            <a:off x="705762" y="2332675"/>
            <a:ext cx="1693500" cy="52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2200">
                <a:solidFill>
                  <a:schemeClr val="dk2"/>
                </a:solidFill>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58" name="Google Shape;58;p14"/>
          <p:cNvSpPr txBox="1"/>
          <p:nvPr>
            <p:ph idx="3" type="title"/>
          </p:nvPr>
        </p:nvSpPr>
        <p:spPr>
          <a:xfrm>
            <a:off x="6689125" y="2332675"/>
            <a:ext cx="1755900" cy="52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2200">
                <a:solidFill>
                  <a:schemeClr val="dk2"/>
                </a:solidFill>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59" name="Google Shape;59;p14"/>
          <p:cNvSpPr txBox="1"/>
          <p:nvPr>
            <p:ph idx="4" type="subTitle"/>
          </p:nvPr>
        </p:nvSpPr>
        <p:spPr>
          <a:xfrm>
            <a:off x="3657300" y="2861875"/>
            <a:ext cx="1862100" cy="10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 name="Google Shape;60;p14"/>
          <p:cNvSpPr txBox="1"/>
          <p:nvPr>
            <p:ph idx="5" type="title"/>
          </p:nvPr>
        </p:nvSpPr>
        <p:spPr>
          <a:xfrm>
            <a:off x="3657450" y="2332675"/>
            <a:ext cx="1862100" cy="52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2200">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61" name="Google Shape;61;p14"/>
          <p:cNvSpPr txBox="1"/>
          <p:nvPr>
            <p:ph idx="6" type="title"/>
          </p:nvPr>
        </p:nvSpPr>
        <p:spPr>
          <a:xfrm>
            <a:off x="704700" y="364175"/>
            <a:ext cx="7734600" cy="7269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Poppins Black"/>
              <a:buNone/>
              <a:defRPr b="0" sz="3000">
                <a:solidFill>
                  <a:schemeClr val="dk2"/>
                </a:solidFill>
                <a:latin typeface="Poppins Black"/>
                <a:ea typeface="Poppins Black"/>
                <a:cs typeface="Poppins Black"/>
                <a:sym typeface="Poppins Black"/>
              </a:defRPr>
            </a:lvl1pPr>
            <a:lvl2pPr lvl="1" algn="ctr">
              <a:spcBef>
                <a:spcPts val="0"/>
              </a:spcBef>
              <a:spcAft>
                <a:spcPts val="0"/>
              </a:spcAft>
              <a:buSzPts val="2800"/>
              <a:buFont typeface="Poppins Black"/>
              <a:buNone/>
              <a:defRPr b="0">
                <a:latin typeface="Poppins Black"/>
                <a:ea typeface="Poppins Black"/>
                <a:cs typeface="Poppins Black"/>
                <a:sym typeface="Poppins Black"/>
              </a:defRPr>
            </a:lvl2pPr>
            <a:lvl3pPr lvl="2" algn="ctr">
              <a:spcBef>
                <a:spcPts val="0"/>
              </a:spcBef>
              <a:spcAft>
                <a:spcPts val="0"/>
              </a:spcAft>
              <a:buSzPts val="2800"/>
              <a:buFont typeface="Poppins Black"/>
              <a:buNone/>
              <a:defRPr b="0">
                <a:latin typeface="Poppins Black"/>
                <a:ea typeface="Poppins Black"/>
                <a:cs typeface="Poppins Black"/>
                <a:sym typeface="Poppins Black"/>
              </a:defRPr>
            </a:lvl3pPr>
            <a:lvl4pPr lvl="3" algn="ctr">
              <a:spcBef>
                <a:spcPts val="0"/>
              </a:spcBef>
              <a:spcAft>
                <a:spcPts val="0"/>
              </a:spcAft>
              <a:buSzPts val="2800"/>
              <a:buFont typeface="Poppins Black"/>
              <a:buNone/>
              <a:defRPr b="0">
                <a:latin typeface="Poppins Black"/>
                <a:ea typeface="Poppins Black"/>
                <a:cs typeface="Poppins Black"/>
                <a:sym typeface="Poppins Black"/>
              </a:defRPr>
            </a:lvl4pPr>
            <a:lvl5pPr lvl="4" algn="ctr">
              <a:spcBef>
                <a:spcPts val="0"/>
              </a:spcBef>
              <a:spcAft>
                <a:spcPts val="0"/>
              </a:spcAft>
              <a:buSzPts val="2800"/>
              <a:buFont typeface="Poppins Black"/>
              <a:buNone/>
              <a:defRPr b="0">
                <a:latin typeface="Poppins Black"/>
                <a:ea typeface="Poppins Black"/>
                <a:cs typeface="Poppins Black"/>
                <a:sym typeface="Poppins Black"/>
              </a:defRPr>
            </a:lvl5pPr>
            <a:lvl6pPr lvl="5" algn="ctr">
              <a:spcBef>
                <a:spcPts val="0"/>
              </a:spcBef>
              <a:spcAft>
                <a:spcPts val="0"/>
              </a:spcAft>
              <a:buSzPts val="2800"/>
              <a:buFont typeface="Poppins Black"/>
              <a:buNone/>
              <a:defRPr b="0">
                <a:latin typeface="Poppins Black"/>
                <a:ea typeface="Poppins Black"/>
                <a:cs typeface="Poppins Black"/>
                <a:sym typeface="Poppins Black"/>
              </a:defRPr>
            </a:lvl6pPr>
            <a:lvl7pPr lvl="6" algn="ctr">
              <a:spcBef>
                <a:spcPts val="0"/>
              </a:spcBef>
              <a:spcAft>
                <a:spcPts val="0"/>
              </a:spcAft>
              <a:buSzPts val="2800"/>
              <a:buFont typeface="Poppins Black"/>
              <a:buNone/>
              <a:defRPr b="0">
                <a:latin typeface="Poppins Black"/>
                <a:ea typeface="Poppins Black"/>
                <a:cs typeface="Poppins Black"/>
                <a:sym typeface="Poppins Black"/>
              </a:defRPr>
            </a:lvl7pPr>
            <a:lvl8pPr lvl="7" algn="ctr">
              <a:spcBef>
                <a:spcPts val="0"/>
              </a:spcBef>
              <a:spcAft>
                <a:spcPts val="0"/>
              </a:spcAft>
              <a:buSzPts val="2800"/>
              <a:buFont typeface="Poppins Black"/>
              <a:buNone/>
              <a:defRPr b="0">
                <a:latin typeface="Poppins Black"/>
                <a:ea typeface="Poppins Black"/>
                <a:cs typeface="Poppins Black"/>
                <a:sym typeface="Poppins Black"/>
              </a:defRPr>
            </a:lvl8pPr>
            <a:lvl9pPr lvl="8" algn="ctr">
              <a:spcBef>
                <a:spcPts val="0"/>
              </a:spcBef>
              <a:spcAft>
                <a:spcPts val="0"/>
              </a:spcAft>
              <a:buSzPts val="2800"/>
              <a:buFont typeface="Poppins Black"/>
              <a:buNone/>
              <a:defRPr b="0">
                <a:latin typeface="Poppins Black"/>
                <a:ea typeface="Poppins Black"/>
                <a:cs typeface="Poppins Black"/>
                <a:sym typeface="Poppins Black"/>
              </a:defRPr>
            </a:lvl9pPr>
          </a:lstStyle>
          <a:p/>
        </p:txBody>
      </p:sp>
      <p:sp>
        <p:nvSpPr>
          <p:cNvPr id="62" name="Google Shape;62;p14"/>
          <p:cNvSpPr/>
          <p:nvPr/>
        </p:nvSpPr>
        <p:spPr>
          <a:xfrm>
            <a:off x="0" y="344043"/>
            <a:ext cx="9144000" cy="62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63" name="Shape 63"/>
        <p:cNvGrpSpPr/>
        <p:nvPr/>
      </p:nvGrpSpPr>
      <p:grpSpPr>
        <a:xfrm>
          <a:off x="0" y="0"/>
          <a:ext cx="0" cy="0"/>
          <a:chOff x="0" y="0"/>
          <a:chExt cx="0" cy="0"/>
        </a:xfrm>
      </p:grpSpPr>
      <p:sp>
        <p:nvSpPr>
          <p:cNvPr id="64" name="Google Shape;64;p15"/>
          <p:cNvSpPr/>
          <p:nvPr/>
        </p:nvSpPr>
        <p:spPr>
          <a:xfrm>
            <a:off x="3058600" y="-57150"/>
            <a:ext cx="3026700" cy="5258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ph idx="1" type="subTitle"/>
          </p:nvPr>
        </p:nvSpPr>
        <p:spPr>
          <a:xfrm>
            <a:off x="574450" y="3658989"/>
            <a:ext cx="1966800" cy="72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6" name="Google Shape;66;p15"/>
          <p:cNvSpPr txBox="1"/>
          <p:nvPr>
            <p:ph idx="2" type="subTitle"/>
          </p:nvPr>
        </p:nvSpPr>
        <p:spPr>
          <a:xfrm>
            <a:off x="6582825" y="3658983"/>
            <a:ext cx="1966800" cy="72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 name="Google Shape;67;p15"/>
          <p:cNvSpPr txBox="1"/>
          <p:nvPr>
            <p:ph type="title"/>
          </p:nvPr>
        </p:nvSpPr>
        <p:spPr>
          <a:xfrm>
            <a:off x="657850" y="3170930"/>
            <a:ext cx="1800000" cy="40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68" name="Google Shape;68;p15"/>
          <p:cNvSpPr txBox="1"/>
          <p:nvPr>
            <p:ph idx="3" type="title"/>
          </p:nvPr>
        </p:nvSpPr>
        <p:spPr>
          <a:xfrm>
            <a:off x="6666200" y="3170925"/>
            <a:ext cx="1800000" cy="40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69" name="Google Shape;69;p15"/>
          <p:cNvSpPr txBox="1"/>
          <p:nvPr>
            <p:ph idx="4" type="subTitle"/>
          </p:nvPr>
        </p:nvSpPr>
        <p:spPr>
          <a:xfrm>
            <a:off x="3560400" y="3658983"/>
            <a:ext cx="1966800" cy="72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 name="Google Shape;70;p15"/>
          <p:cNvSpPr txBox="1"/>
          <p:nvPr>
            <p:ph idx="5" type="title"/>
          </p:nvPr>
        </p:nvSpPr>
        <p:spPr>
          <a:xfrm>
            <a:off x="3643813" y="3170930"/>
            <a:ext cx="1800000" cy="40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solidFill>
                  <a:schemeClr val="dk2"/>
                </a:solidFill>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71" name="Google Shape;71;p15"/>
          <p:cNvSpPr txBox="1"/>
          <p:nvPr>
            <p:ph idx="6" type="subTitle"/>
          </p:nvPr>
        </p:nvSpPr>
        <p:spPr>
          <a:xfrm>
            <a:off x="574550" y="2044550"/>
            <a:ext cx="1966800" cy="72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2" name="Google Shape;72;p15"/>
          <p:cNvSpPr txBox="1"/>
          <p:nvPr>
            <p:ph idx="7" type="subTitle"/>
          </p:nvPr>
        </p:nvSpPr>
        <p:spPr>
          <a:xfrm>
            <a:off x="6582800" y="2044550"/>
            <a:ext cx="1966800" cy="72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 name="Google Shape;73;p15"/>
          <p:cNvSpPr txBox="1"/>
          <p:nvPr>
            <p:ph idx="8" type="title"/>
          </p:nvPr>
        </p:nvSpPr>
        <p:spPr>
          <a:xfrm>
            <a:off x="657850" y="1553455"/>
            <a:ext cx="1800000" cy="40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74" name="Google Shape;74;p15"/>
          <p:cNvSpPr txBox="1"/>
          <p:nvPr>
            <p:ph idx="9" type="title"/>
          </p:nvPr>
        </p:nvSpPr>
        <p:spPr>
          <a:xfrm>
            <a:off x="6666200" y="1553450"/>
            <a:ext cx="1800000" cy="40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75" name="Google Shape;75;p15"/>
          <p:cNvSpPr txBox="1"/>
          <p:nvPr>
            <p:ph idx="13" type="subTitle"/>
          </p:nvPr>
        </p:nvSpPr>
        <p:spPr>
          <a:xfrm>
            <a:off x="3560400" y="2044550"/>
            <a:ext cx="1966800" cy="72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 name="Google Shape;76;p15"/>
          <p:cNvSpPr txBox="1"/>
          <p:nvPr>
            <p:ph idx="14" type="title"/>
          </p:nvPr>
        </p:nvSpPr>
        <p:spPr>
          <a:xfrm>
            <a:off x="3643813" y="1553455"/>
            <a:ext cx="1800000" cy="40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solidFill>
                  <a:schemeClr val="dk2"/>
                </a:solidFill>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77" name="Google Shape;77;p15"/>
          <p:cNvSpPr/>
          <p:nvPr/>
        </p:nvSpPr>
        <p:spPr>
          <a:xfrm>
            <a:off x="-85725" y="344050"/>
            <a:ext cx="9315300" cy="62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idx="15" type="title"/>
          </p:nvPr>
        </p:nvSpPr>
        <p:spPr>
          <a:xfrm>
            <a:off x="704700" y="359378"/>
            <a:ext cx="7734600" cy="50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000">
                <a:solidFill>
                  <a:schemeClr val="dk2"/>
                </a:solidFill>
                <a:latin typeface="Poppins Black"/>
                <a:ea typeface="Poppins Black"/>
                <a:cs typeface="Poppins Black"/>
                <a:sym typeface="Poppins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bg>
      <p:bgPr>
        <a:solidFill>
          <a:schemeClr val="dk2"/>
        </a:solidFill>
      </p:bgPr>
    </p:bg>
    <p:spTree>
      <p:nvGrpSpPr>
        <p:cNvPr id="79" name="Shape 79"/>
        <p:cNvGrpSpPr/>
        <p:nvPr/>
      </p:nvGrpSpPr>
      <p:grpSpPr>
        <a:xfrm>
          <a:off x="0" y="0"/>
          <a:ext cx="0" cy="0"/>
          <a:chOff x="0" y="0"/>
          <a:chExt cx="0" cy="0"/>
        </a:xfrm>
      </p:grpSpPr>
      <p:sp>
        <p:nvSpPr>
          <p:cNvPr id="80" name="Google Shape;80;p16"/>
          <p:cNvSpPr/>
          <p:nvPr/>
        </p:nvSpPr>
        <p:spPr>
          <a:xfrm>
            <a:off x="0" y="344043"/>
            <a:ext cx="9144000" cy="62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000">
                <a:solidFill>
                  <a:schemeClr val="dk2"/>
                </a:solidFill>
                <a:latin typeface="Poppins Black"/>
                <a:ea typeface="Poppins Black"/>
                <a:cs typeface="Poppins Black"/>
                <a:sym typeface="Poppins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2" name="Google Shape;82;p16"/>
          <p:cNvSpPr txBox="1"/>
          <p:nvPr>
            <p:ph hasCustomPrompt="1" idx="2" type="title"/>
          </p:nvPr>
        </p:nvSpPr>
        <p:spPr>
          <a:xfrm>
            <a:off x="1704539" y="1511761"/>
            <a:ext cx="741000" cy="4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3" name="Google Shape;83;p16"/>
          <p:cNvSpPr txBox="1"/>
          <p:nvPr>
            <p:ph hasCustomPrompt="1" idx="3" type="title"/>
          </p:nvPr>
        </p:nvSpPr>
        <p:spPr>
          <a:xfrm>
            <a:off x="6698425" y="1511750"/>
            <a:ext cx="741000" cy="4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4" name="Google Shape;84;p16"/>
          <p:cNvSpPr txBox="1"/>
          <p:nvPr>
            <p:ph hasCustomPrompt="1" idx="4" type="title"/>
          </p:nvPr>
        </p:nvSpPr>
        <p:spPr>
          <a:xfrm>
            <a:off x="1704550" y="3123638"/>
            <a:ext cx="741000" cy="4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5" name="Google Shape;85;p16"/>
          <p:cNvSpPr txBox="1"/>
          <p:nvPr>
            <p:ph hasCustomPrompt="1" idx="5" type="title"/>
          </p:nvPr>
        </p:nvSpPr>
        <p:spPr>
          <a:xfrm>
            <a:off x="6698425" y="3123638"/>
            <a:ext cx="741000" cy="4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6" name="Google Shape;86;p16"/>
          <p:cNvSpPr txBox="1"/>
          <p:nvPr>
            <p:ph idx="1" type="subTitle"/>
          </p:nvPr>
        </p:nvSpPr>
        <p:spPr>
          <a:xfrm>
            <a:off x="934750" y="2399950"/>
            <a:ext cx="2280600" cy="4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7" name="Google Shape;87;p16"/>
          <p:cNvSpPr txBox="1"/>
          <p:nvPr>
            <p:ph idx="6" type="subTitle"/>
          </p:nvPr>
        </p:nvSpPr>
        <p:spPr>
          <a:xfrm>
            <a:off x="5928650" y="2399950"/>
            <a:ext cx="2280600" cy="4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8" name="Google Shape;88;p16"/>
          <p:cNvSpPr txBox="1"/>
          <p:nvPr>
            <p:ph idx="7" type="subTitle"/>
          </p:nvPr>
        </p:nvSpPr>
        <p:spPr>
          <a:xfrm>
            <a:off x="5928650" y="4078150"/>
            <a:ext cx="2280600" cy="4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9" name="Google Shape;89;p16"/>
          <p:cNvSpPr txBox="1"/>
          <p:nvPr>
            <p:ph idx="8" type="subTitle"/>
          </p:nvPr>
        </p:nvSpPr>
        <p:spPr>
          <a:xfrm>
            <a:off x="934752" y="4078150"/>
            <a:ext cx="2280600" cy="4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0" name="Google Shape;90;p16"/>
          <p:cNvSpPr txBox="1"/>
          <p:nvPr>
            <p:ph idx="9" type="title"/>
          </p:nvPr>
        </p:nvSpPr>
        <p:spPr>
          <a:xfrm>
            <a:off x="1428089" y="2024251"/>
            <a:ext cx="1293900" cy="3111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2800"/>
              <a:buNone/>
              <a:defRPr>
                <a:latin typeface="Playfair Display"/>
                <a:ea typeface="Playfair Display"/>
                <a:cs typeface="Playfair Display"/>
                <a:sym typeface="Playfair Display"/>
              </a:defRPr>
            </a:lvl2pPr>
            <a:lvl3pPr lvl="2">
              <a:spcBef>
                <a:spcPts val="0"/>
              </a:spcBef>
              <a:spcAft>
                <a:spcPts val="0"/>
              </a:spcAft>
              <a:buSzPts val="2800"/>
              <a:buNone/>
              <a:defRPr>
                <a:latin typeface="Playfair Display"/>
                <a:ea typeface="Playfair Display"/>
                <a:cs typeface="Playfair Display"/>
                <a:sym typeface="Playfair Display"/>
              </a:defRPr>
            </a:lvl3pPr>
            <a:lvl4pPr lvl="3">
              <a:spcBef>
                <a:spcPts val="0"/>
              </a:spcBef>
              <a:spcAft>
                <a:spcPts val="0"/>
              </a:spcAft>
              <a:buSzPts val="2800"/>
              <a:buNone/>
              <a:defRPr>
                <a:latin typeface="Playfair Display"/>
                <a:ea typeface="Playfair Display"/>
                <a:cs typeface="Playfair Display"/>
                <a:sym typeface="Playfair Display"/>
              </a:defRPr>
            </a:lvl4pPr>
            <a:lvl5pPr lvl="4">
              <a:spcBef>
                <a:spcPts val="0"/>
              </a:spcBef>
              <a:spcAft>
                <a:spcPts val="0"/>
              </a:spcAft>
              <a:buSzPts val="2800"/>
              <a:buNone/>
              <a:defRPr>
                <a:latin typeface="Playfair Display"/>
                <a:ea typeface="Playfair Display"/>
                <a:cs typeface="Playfair Display"/>
                <a:sym typeface="Playfair Display"/>
              </a:defRPr>
            </a:lvl5pPr>
            <a:lvl6pPr lvl="5">
              <a:spcBef>
                <a:spcPts val="0"/>
              </a:spcBef>
              <a:spcAft>
                <a:spcPts val="0"/>
              </a:spcAft>
              <a:buSzPts val="2800"/>
              <a:buNone/>
              <a:defRPr>
                <a:latin typeface="Playfair Display"/>
                <a:ea typeface="Playfair Display"/>
                <a:cs typeface="Playfair Display"/>
                <a:sym typeface="Playfair Display"/>
              </a:defRPr>
            </a:lvl6pPr>
            <a:lvl7pPr lvl="6">
              <a:spcBef>
                <a:spcPts val="0"/>
              </a:spcBef>
              <a:spcAft>
                <a:spcPts val="0"/>
              </a:spcAft>
              <a:buSzPts val="2800"/>
              <a:buNone/>
              <a:defRPr>
                <a:latin typeface="Playfair Display"/>
                <a:ea typeface="Playfair Display"/>
                <a:cs typeface="Playfair Display"/>
                <a:sym typeface="Playfair Display"/>
              </a:defRPr>
            </a:lvl7pPr>
            <a:lvl8pPr lvl="7">
              <a:spcBef>
                <a:spcPts val="0"/>
              </a:spcBef>
              <a:spcAft>
                <a:spcPts val="0"/>
              </a:spcAft>
              <a:buSzPts val="2800"/>
              <a:buNone/>
              <a:defRPr>
                <a:latin typeface="Playfair Display"/>
                <a:ea typeface="Playfair Display"/>
                <a:cs typeface="Playfair Display"/>
                <a:sym typeface="Playfair Display"/>
              </a:defRPr>
            </a:lvl8pPr>
            <a:lvl9pPr lvl="8">
              <a:spcBef>
                <a:spcPts val="0"/>
              </a:spcBef>
              <a:spcAft>
                <a:spcPts val="0"/>
              </a:spcAft>
              <a:buSzPts val="2800"/>
              <a:buNone/>
              <a:defRPr>
                <a:latin typeface="Playfair Display"/>
                <a:ea typeface="Playfair Display"/>
                <a:cs typeface="Playfair Display"/>
                <a:sym typeface="Playfair Display"/>
              </a:defRPr>
            </a:lvl9pPr>
          </a:lstStyle>
          <a:p/>
        </p:txBody>
      </p:sp>
      <p:sp>
        <p:nvSpPr>
          <p:cNvPr id="91" name="Google Shape;91;p16"/>
          <p:cNvSpPr txBox="1"/>
          <p:nvPr>
            <p:ph idx="13" type="title"/>
          </p:nvPr>
        </p:nvSpPr>
        <p:spPr>
          <a:xfrm>
            <a:off x="6421987" y="2024251"/>
            <a:ext cx="1293900" cy="3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92" name="Google Shape;92;p16"/>
          <p:cNvSpPr txBox="1"/>
          <p:nvPr>
            <p:ph idx="14" type="title"/>
          </p:nvPr>
        </p:nvSpPr>
        <p:spPr>
          <a:xfrm>
            <a:off x="6421987" y="3708711"/>
            <a:ext cx="1293900" cy="3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93" name="Google Shape;93;p16"/>
          <p:cNvSpPr txBox="1"/>
          <p:nvPr>
            <p:ph idx="15" type="title"/>
          </p:nvPr>
        </p:nvSpPr>
        <p:spPr>
          <a:xfrm>
            <a:off x="1428089" y="3708711"/>
            <a:ext cx="1293900" cy="3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94" name="Google Shape;94;p16"/>
          <p:cNvSpPr txBox="1"/>
          <p:nvPr>
            <p:ph hasCustomPrompt="1" idx="16" type="title"/>
          </p:nvPr>
        </p:nvSpPr>
        <p:spPr>
          <a:xfrm>
            <a:off x="4201489" y="1511761"/>
            <a:ext cx="741000" cy="4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5" name="Google Shape;95;p16"/>
          <p:cNvSpPr txBox="1"/>
          <p:nvPr>
            <p:ph hasCustomPrompt="1" idx="17" type="title"/>
          </p:nvPr>
        </p:nvSpPr>
        <p:spPr>
          <a:xfrm>
            <a:off x="4201488" y="3123638"/>
            <a:ext cx="741000" cy="4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6" name="Google Shape;96;p16"/>
          <p:cNvSpPr txBox="1"/>
          <p:nvPr>
            <p:ph idx="18" type="subTitle"/>
          </p:nvPr>
        </p:nvSpPr>
        <p:spPr>
          <a:xfrm>
            <a:off x="3431712" y="2399950"/>
            <a:ext cx="2280600" cy="4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7" name="Google Shape;97;p16"/>
          <p:cNvSpPr txBox="1"/>
          <p:nvPr>
            <p:ph idx="19" type="subTitle"/>
          </p:nvPr>
        </p:nvSpPr>
        <p:spPr>
          <a:xfrm>
            <a:off x="3431700" y="4078150"/>
            <a:ext cx="2280600" cy="4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8" name="Google Shape;98;p16"/>
          <p:cNvSpPr txBox="1"/>
          <p:nvPr>
            <p:ph idx="20" type="title"/>
          </p:nvPr>
        </p:nvSpPr>
        <p:spPr>
          <a:xfrm>
            <a:off x="3925039" y="2024251"/>
            <a:ext cx="1293900" cy="3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99" name="Google Shape;99;p16"/>
          <p:cNvSpPr txBox="1"/>
          <p:nvPr>
            <p:ph idx="21" type="title"/>
          </p:nvPr>
        </p:nvSpPr>
        <p:spPr>
          <a:xfrm>
            <a:off x="3925026" y="3708711"/>
            <a:ext cx="1293900" cy="3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bg>
      <p:bgPr>
        <a:solidFill>
          <a:schemeClr val="dk2"/>
        </a:solidFill>
      </p:bgPr>
    </p:bg>
    <p:spTree>
      <p:nvGrpSpPr>
        <p:cNvPr id="100" name="Shape 100"/>
        <p:cNvGrpSpPr/>
        <p:nvPr/>
      </p:nvGrpSpPr>
      <p:grpSpPr>
        <a:xfrm>
          <a:off x="0" y="0"/>
          <a:ext cx="0" cy="0"/>
          <a:chOff x="0" y="0"/>
          <a:chExt cx="0" cy="0"/>
        </a:xfrm>
      </p:grpSpPr>
      <p:sp>
        <p:nvSpPr>
          <p:cNvPr id="101" name="Google Shape;101;p17"/>
          <p:cNvSpPr/>
          <p:nvPr/>
        </p:nvSpPr>
        <p:spPr>
          <a:xfrm>
            <a:off x="-47625" y="1290550"/>
            <a:ext cx="4837200" cy="39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47625" y="4315500"/>
            <a:ext cx="4837200" cy="39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4354488" y="2776735"/>
            <a:ext cx="4837200" cy="39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2447475" y="3521850"/>
            <a:ext cx="6744300" cy="68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 name="Google Shape;105;p17"/>
          <p:cNvSpPr/>
          <p:nvPr/>
        </p:nvSpPr>
        <p:spPr>
          <a:xfrm>
            <a:off x="-47625" y="1978315"/>
            <a:ext cx="6744300" cy="68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 name="Google Shape;106;p17"/>
          <p:cNvSpPr/>
          <p:nvPr/>
        </p:nvSpPr>
        <p:spPr>
          <a:xfrm>
            <a:off x="2447475" y="490500"/>
            <a:ext cx="6744300" cy="684300"/>
          </a:xfrm>
          <a:prstGeom prst="rect">
            <a:avLst/>
          </a:prstGeom>
          <a:solidFill>
            <a:srgbClr val="24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 name="Google Shape;107;p17"/>
          <p:cNvSpPr txBox="1"/>
          <p:nvPr>
            <p:ph hasCustomPrompt="1" type="title"/>
          </p:nvPr>
        </p:nvSpPr>
        <p:spPr>
          <a:xfrm>
            <a:off x="2475300" y="546090"/>
            <a:ext cx="48030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5000">
                <a:solidFill>
                  <a:schemeClr val="dk2"/>
                </a:solidFill>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7"/>
          <p:cNvSpPr txBox="1"/>
          <p:nvPr>
            <p:ph hasCustomPrompt="1" idx="2" type="title"/>
          </p:nvPr>
        </p:nvSpPr>
        <p:spPr>
          <a:xfrm>
            <a:off x="2076300" y="2033965"/>
            <a:ext cx="4557000" cy="57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b="0" sz="5000">
                <a:solidFill>
                  <a:schemeClr val="dk2"/>
                </a:solidFill>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7"/>
          <p:cNvSpPr txBox="1"/>
          <p:nvPr>
            <p:ph hasCustomPrompt="1" idx="3" type="title"/>
          </p:nvPr>
        </p:nvSpPr>
        <p:spPr>
          <a:xfrm>
            <a:off x="2475300" y="3579391"/>
            <a:ext cx="45570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5000">
                <a:solidFill>
                  <a:schemeClr val="dk2"/>
                </a:solidFill>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7"/>
          <p:cNvSpPr txBox="1"/>
          <p:nvPr>
            <p:ph idx="1" type="subTitle"/>
          </p:nvPr>
        </p:nvSpPr>
        <p:spPr>
          <a:xfrm>
            <a:off x="1192197" y="1268275"/>
            <a:ext cx="3374700" cy="44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solidFill>
                  <a:schemeClr val="dk2"/>
                </a:solidFill>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1" name="Google Shape;111;p17"/>
          <p:cNvSpPr txBox="1"/>
          <p:nvPr>
            <p:ph idx="4" type="subTitle"/>
          </p:nvPr>
        </p:nvSpPr>
        <p:spPr>
          <a:xfrm>
            <a:off x="4566901" y="2764300"/>
            <a:ext cx="2745000" cy="44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2" name="Google Shape;112;p17"/>
          <p:cNvSpPr txBox="1"/>
          <p:nvPr>
            <p:ph idx="5" type="subTitle"/>
          </p:nvPr>
        </p:nvSpPr>
        <p:spPr>
          <a:xfrm>
            <a:off x="1155324" y="4299775"/>
            <a:ext cx="3374700" cy="44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solidFill>
                  <a:schemeClr val="dk2"/>
                </a:solidFill>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bg>
      <p:bgPr>
        <a:solidFill>
          <a:schemeClr val="dk2"/>
        </a:solidFill>
      </p:bgPr>
    </p:bg>
    <p:spTree>
      <p:nvGrpSpPr>
        <p:cNvPr id="113" name="Shape 113"/>
        <p:cNvGrpSpPr/>
        <p:nvPr/>
      </p:nvGrpSpPr>
      <p:grpSpPr>
        <a:xfrm>
          <a:off x="0" y="0"/>
          <a:ext cx="0" cy="0"/>
          <a:chOff x="0" y="0"/>
          <a:chExt cx="0" cy="0"/>
        </a:xfrm>
      </p:grpSpPr>
      <p:sp>
        <p:nvSpPr>
          <p:cNvPr id="114" name="Google Shape;114;p18"/>
          <p:cNvSpPr/>
          <p:nvPr/>
        </p:nvSpPr>
        <p:spPr>
          <a:xfrm>
            <a:off x="-47625" y="-47625"/>
            <a:ext cx="4619700" cy="523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ph type="title"/>
          </p:nvPr>
        </p:nvSpPr>
        <p:spPr>
          <a:xfrm>
            <a:off x="1302037" y="2438729"/>
            <a:ext cx="1966500" cy="1359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Font typeface="Playfair Display Regular"/>
              <a:buNone/>
              <a:defRPr b="0" sz="1400">
                <a:solidFill>
                  <a:schemeClr val="dk2"/>
                </a:solidFill>
                <a:latin typeface="Playfair Display Regular"/>
                <a:ea typeface="Playfair Display Regular"/>
                <a:cs typeface="Playfair Display Regular"/>
                <a:sym typeface="Playfair Display Regular"/>
              </a:defRPr>
            </a:lvl1pPr>
            <a:lvl2pPr lvl="1">
              <a:spcBef>
                <a:spcPts val="0"/>
              </a:spcBef>
              <a:spcAft>
                <a:spcPts val="0"/>
              </a:spcAft>
              <a:buSzPts val="2800"/>
              <a:buNone/>
              <a:defRPr>
                <a:latin typeface="Playfair Display"/>
                <a:ea typeface="Playfair Display"/>
                <a:cs typeface="Playfair Display"/>
                <a:sym typeface="Playfair Display"/>
              </a:defRPr>
            </a:lvl2pPr>
            <a:lvl3pPr lvl="2">
              <a:spcBef>
                <a:spcPts val="0"/>
              </a:spcBef>
              <a:spcAft>
                <a:spcPts val="0"/>
              </a:spcAft>
              <a:buSzPts val="2800"/>
              <a:buNone/>
              <a:defRPr>
                <a:latin typeface="Playfair Display"/>
                <a:ea typeface="Playfair Display"/>
                <a:cs typeface="Playfair Display"/>
                <a:sym typeface="Playfair Display"/>
              </a:defRPr>
            </a:lvl3pPr>
            <a:lvl4pPr lvl="3">
              <a:spcBef>
                <a:spcPts val="0"/>
              </a:spcBef>
              <a:spcAft>
                <a:spcPts val="0"/>
              </a:spcAft>
              <a:buSzPts val="2800"/>
              <a:buNone/>
              <a:defRPr>
                <a:latin typeface="Playfair Display"/>
                <a:ea typeface="Playfair Display"/>
                <a:cs typeface="Playfair Display"/>
                <a:sym typeface="Playfair Display"/>
              </a:defRPr>
            </a:lvl4pPr>
            <a:lvl5pPr lvl="4">
              <a:spcBef>
                <a:spcPts val="0"/>
              </a:spcBef>
              <a:spcAft>
                <a:spcPts val="0"/>
              </a:spcAft>
              <a:buSzPts val="2800"/>
              <a:buNone/>
              <a:defRPr>
                <a:latin typeface="Playfair Display"/>
                <a:ea typeface="Playfair Display"/>
                <a:cs typeface="Playfair Display"/>
                <a:sym typeface="Playfair Display"/>
              </a:defRPr>
            </a:lvl5pPr>
            <a:lvl6pPr lvl="5">
              <a:spcBef>
                <a:spcPts val="0"/>
              </a:spcBef>
              <a:spcAft>
                <a:spcPts val="0"/>
              </a:spcAft>
              <a:buSzPts val="2800"/>
              <a:buNone/>
              <a:defRPr>
                <a:latin typeface="Playfair Display"/>
                <a:ea typeface="Playfair Display"/>
                <a:cs typeface="Playfair Display"/>
                <a:sym typeface="Playfair Display"/>
              </a:defRPr>
            </a:lvl6pPr>
            <a:lvl7pPr lvl="6">
              <a:spcBef>
                <a:spcPts val="0"/>
              </a:spcBef>
              <a:spcAft>
                <a:spcPts val="0"/>
              </a:spcAft>
              <a:buSzPts val="2800"/>
              <a:buNone/>
              <a:defRPr>
                <a:latin typeface="Playfair Display"/>
                <a:ea typeface="Playfair Display"/>
                <a:cs typeface="Playfair Display"/>
                <a:sym typeface="Playfair Display"/>
              </a:defRPr>
            </a:lvl7pPr>
            <a:lvl8pPr lvl="7">
              <a:spcBef>
                <a:spcPts val="0"/>
              </a:spcBef>
              <a:spcAft>
                <a:spcPts val="0"/>
              </a:spcAft>
              <a:buSzPts val="2800"/>
              <a:buNone/>
              <a:defRPr>
                <a:latin typeface="Playfair Display"/>
                <a:ea typeface="Playfair Display"/>
                <a:cs typeface="Playfair Display"/>
                <a:sym typeface="Playfair Display"/>
              </a:defRPr>
            </a:lvl8pPr>
            <a:lvl9pPr lvl="8">
              <a:spcBef>
                <a:spcPts val="0"/>
              </a:spcBef>
              <a:spcAft>
                <a:spcPts val="0"/>
              </a:spcAft>
              <a:buSzPts val="2800"/>
              <a:buNone/>
              <a:defRPr>
                <a:latin typeface="Playfair Display"/>
                <a:ea typeface="Playfair Display"/>
                <a:cs typeface="Playfair Display"/>
                <a:sym typeface="Playfair Display"/>
              </a:defRPr>
            </a:lvl9pPr>
          </a:lstStyle>
          <a:p/>
        </p:txBody>
      </p:sp>
      <p:sp>
        <p:nvSpPr>
          <p:cNvPr id="116" name="Google Shape;116;p18"/>
          <p:cNvSpPr txBox="1"/>
          <p:nvPr>
            <p:ph idx="2" type="title"/>
          </p:nvPr>
        </p:nvSpPr>
        <p:spPr>
          <a:xfrm>
            <a:off x="1344825" y="1312325"/>
            <a:ext cx="2224800" cy="103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0">
                <a:solidFill>
                  <a:schemeClr val="dk2"/>
                </a:solidFill>
                <a:latin typeface="Poppins Black"/>
                <a:ea typeface="Poppins Black"/>
                <a:cs typeface="Poppins Black"/>
                <a:sym typeface="Poppins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bg>
      <p:bgPr>
        <a:solidFill>
          <a:schemeClr val="dk2"/>
        </a:solidFill>
      </p:bgPr>
    </p:bg>
    <p:spTree>
      <p:nvGrpSpPr>
        <p:cNvPr id="117" name="Shape 117"/>
        <p:cNvGrpSpPr/>
        <p:nvPr/>
      </p:nvGrpSpPr>
      <p:grpSpPr>
        <a:xfrm>
          <a:off x="0" y="0"/>
          <a:ext cx="0" cy="0"/>
          <a:chOff x="0" y="0"/>
          <a:chExt cx="0" cy="0"/>
        </a:xfrm>
      </p:grpSpPr>
      <p:sp>
        <p:nvSpPr>
          <p:cNvPr id="118" name="Google Shape;118;p19"/>
          <p:cNvSpPr/>
          <p:nvPr/>
        </p:nvSpPr>
        <p:spPr>
          <a:xfrm>
            <a:off x="4572000" y="-47625"/>
            <a:ext cx="4619700" cy="523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type="title"/>
          </p:nvPr>
        </p:nvSpPr>
        <p:spPr>
          <a:xfrm>
            <a:off x="5872500" y="2438729"/>
            <a:ext cx="1966500" cy="1359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Playfair Display Regular"/>
              <a:buNone/>
              <a:defRPr b="0" sz="1400">
                <a:solidFill>
                  <a:schemeClr val="dk2"/>
                </a:solidFill>
                <a:latin typeface="Playfair Display Regular"/>
                <a:ea typeface="Playfair Display Regular"/>
                <a:cs typeface="Playfair Display Regular"/>
                <a:sym typeface="Playfair Display Regular"/>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120" name="Google Shape;120;p19"/>
          <p:cNvSpPr txBox="1"/>
          <p:nvPr>
            <p:ph idx="2" type="title"/>
          </p:nvPr>
        </p:nvSpPr>
        <p:spPr>
          <a:xfrm>
            <a:off x="5646375" y="1312325"/>
            <a:ext cx="1836300" cy="1035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a:solidFill>
                  <a:schemeClr val="dk2"/>
                </a:solidFill>
                <a:latin typeface="Poppins Black"/>
                <a:ea typeface="Poppins Black"/>
                <a:cs typeface="Poppins Black"/>
                <a:sym typeface="Poppins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slide">
  <p:cSld name="CUSTOM_9">
    <p:bg>
      <p:bgPr>
        <a:solidFill>
          <a:schemeClr val="dk2"/>
        </a:solidFill>
      </p:bgPr>
    </p:bg>
    <p:spTree>
      <p:nvGrpSpPr>
        <p:cNvPr id="121" name="Shape 121"/>
        <p:cNvGrpSpPr/>
        <p:nvPr/>
      </p:nvGrpSpPr>
      <p:grpSpPr>
        <a:xfrm>
          <a:off x="0" y="0"/>
          <a:ext cx="0" cy="0"/>
          <a:chOff x="0" y="0"/>
          <a:chExt cx="0" cy="0"/>
        </a:xfrm>
      </p:grpSpPr>
      <p:sp>
        <p:nvSpPr>
          <p:cNvPr id="122" name="Google Shape;122;p20"/>
          <p:cNvSpPr txBox="1"/>
          <p:nvPr>
            <p:ph type="title"/>
          </p:nvPr>
        </p:nvSpPr>
        <p:spPr>
          <a:xfrm>
            <a:off x="679206" y="676175"/>
            <a:ext cx="7734600" cy="15864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Poppins Black"/>
              <a:buNone/>
              <a:defRPr b="0" sz="10500">
                <a:latin typeface="Poppins Black"/>
                <a:ea typeface="Poppins Black"/>
                <a:cs typeface="Poppins Black"/>
                <a:sym typeface="Poppins Black"/>
              </a:defRPr>
            </a:lvl1pPr>
            <a:lvl2pPr lvl="1">
              <a:spcBef>
                <a:spcPts val="0"/>
              </a:spcBef>
              <a:spcAft>
                <a:spcPts val="0"/>
              </a:spcAft>
              <a:buSzPts val="2800"/>
              <a:buFont typeface="Poppins Black"/>
              <a:buNone/>
              <a:defRPr b="0">
                <a:latin typeface="Poppins Black"/>
                <a:ea typeface="Poppins Black"/>
                <a:cs typeface="Poppins Black"/>
                <a:sym typeface="Poppins Black"/>
              </a:defRPr>
            </a:lvl2pPr>
            <a:lvl3pPr lvl="2">
              <a:spcBef>
                <a:spcPts val="0"/>
              </a:spcBef>
              <a:spcAft>
                <a:spcPts val="0"/>
              </a:spcAft>
              <a:buSzPts val="2800"/>
              <a:buFont typeface="Poppins Black"/>
              <a:buNone/>
              <a:defRPr b="0">
                <a:latin typeface="Poppins Black"/>
                <a:ea typeface="Poppins Black"/>
                <a:cs typeface="Poppins Black"/>
                <a:sym typeface="Poppins Black"/>
              </a:defRPr>
            </a:lvl3pPr>
            <a:lvl4pPr lvl="3">
              <a:spcBef>
                <a:spcPts val="0"/>
              </a:spcBef>
              <a:spcAft>
                <a:spcPts val="0"/>
              </a:spcAft>
              <a:buSzPts val="2800"/>
              <a:buFont typeface="Poppins Black"/>
              <a:buNone/>
              <a:defRPr b="0">
                <a:latin typeface="Poppins Black"/>
                <a:ea typeface="Poppins Black"/>
                <a:cs typeface="Poppins Black"/>
                <a:sym typeface="Poppins Black"/>
              </a:defRPr>
            </a:lvl4pPr>
            <a:lvl5pPr lvl="4">
              <a:spcBef>
                <a:spcPts val="0"/>
              </a:spcBef>
              <a:spcAft>
                <a:spcPts val="0"/>
              </a:spcAft>
              <a:buSzPts val="2800"/>
              <a:buFont typeface="Poppins Black"/>
              <a:buNone/>
              <a:defRPr b="0">
                <a:latin typeface="Poppins Black"/>
                <a:ea typeface="Poppins Black"/>
                <a:cs typeface="Poppins Black"/>
                <a:sym typeface="Poppins Black"/>
              </a:defRPr>
            </a:lvl5pPr>
            <a:lvl6pPr lvl="5">
              <a:spcBef>
                <a:spcPts val="0"/>
              </a:spcBef>
              <a:spcAft>
                <a:spcPts val="0"/>
              </a:spcAft>
              <a:buSzPts val="2800"/>
              <a:buFont typeface="Poppins Black"/>
              <a:buNone/>
              <a:defRPr b="0">
                <a:latin typeface="Poppins Black"/>
                <a:ea typeface="Poppins Black"/>
                <a:cs typeface="Poppins Black"/>
                <a:sym typeface="Poppins Black"/>
              </a:defRPr>
            </a:lvl6pPr>
            <a:lvl7pPr lvl="6">
              <a:spcBef>
                <a:spcPts val="0"/>
              </a:spcBef>
              <a:spcAft>
                <a:spcPts val="0"/>
              </a:spcAft>
              <a:buSzPts val="2800"/>
              <a:buFont typeface="Poppins Black"/>
              <a:buNone/>
              <a:defRPr b="0">
                <a:latin typeface="Poppins Black"/>
                <a:ea typeface="Poppins Black"/>
                <a:cs typeface="Poppins Black"/>
                <a:sym typeface="Poppins Black"/>
              </a:defRPr>
            </a:lvl7pPr>
            <a:lvl8pPr lvl="7">
              <a:spcBef>
                <a:spcPts val="0"/>
              </a:spcBef>
              <a:spcAft>
                <a:spcPts val="0"/>
              </a:spcAft>
              <a:buSzPts val="2800"/>
              <a:buFont typeface="Poppins Black"/>
              <a:buNone/>
              <a:defRPr b="0">
                <a:latin typeface="Poppins Black"/>
                <a:ea typeface="Poppins Black"/>
                <a:cs typeface="Poppins Black"/>
                <a:sym typeface="Poppins Black"/>
              </a:defRPr>
            </a:lvl8pPr>
            <a:lvl9pPr lvl="8">
              <a:spcBef>
                <a:spcPts val="0"/>
              </a:spcBef>
              <a:spcAft>
                <a:spcPts val="0"/>
              </a:spcAft>
              <a:buSzPts val="2800"/>
              <a:buFont typeface="Poppins Black"/>
              <a:buNone/>
              <a:defRPr b="0">
                <a:latin typeface="Poppins Black"/>
                <a:ea typeface="Poppins Black"/>
                <a:cs typeface="Poppins Black"/>
                <a:sym typeface="Poppins Black"/>
              </a:defRPr>
            </a:lvl9pPr>
          </a:lstStyle>
          <a:p/>
        </p:txBody>
      </p:sp>
      <p:sp>
        <p:nvSpPr>
          <p:cNvPr id="123" name="Google Shape;123;p20"/>
          <p:cNvSpPr/>
          <p:nvPr/>
        </p:nvSpPr>
        <p:spPr>
          <a:xfrm flipH="1">
            <a:off x="4619400" y="2435000"/>
            <a:ext cx="4600800" cy="140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4318915" y="2435004"/>
            <a:ext cx="48900" cy="57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ph idx="2" type="title"/>
          </p:nvPr>
        </p:nvSpPr>
        <p:spPr>
          <a:xfrm>
            <a:off x="2002425" y="2628900"/>
            <a:ext cx="2064900" cy="1136100"/>
          </a:xfrm>
          <a:prstGeom prst="rect">
            <a:avLst/>
          </a:prstGeom>
        </p:spPr>
        <p:txBody>
          <a:bodyPr anchorCtr="0" anchor="b" bIns="91425" lIns="91425" spcFirstLastPara="1" rIns="91425" wrap="square" tIns="91425">
            <a:noAutofit/>
          </a:bodyPr>
          <a:lstStyle>
            <a:lvl1pPr lvl="0" marR="0" algn="r">
              <a:spcBef>
                <a:spcPts val="0"/>
              </a:spcBef>
              <a:spcAft>
                <a:spcPts val="0"/>
              </a:spcAft>
              <a:buSzPts val="2800"/>
              <a:buNone/>
              <a:defRPr sz="2500"/>
            </a:lvl1pPr>
            <a:lvl2pPr lvl="1">
              <a:spcBef>
                <a:spcPts val="0"/>
              </a:spcBef>
              <a:spcAft>
                <a:spcPts val="0"/>
              </a:spcAft>
              <a:buSzPts val="2800"/>
              <a:buNone/>
              <a:defRPr>
                <a:latin typeface="Playfair Display"/>
                <a:ea typeface="Playfair Display"/>
                <a:cs typeface="Playfair Display"/>
                <a:sym typeface="Playfair Display"/>
              </a:defRPr>
            </a:lvl2pPr>
            <a:lvl3pPr lvl="2">
              <a:spcBef>
                <a:spcPts val="0"/>
              </a:spcBef>
              <a:spcAft>
                <a:spcPts val="0"/>
              </a:spcAft>
              <a:buSzPts val="2800"/>
              <a:buNone/>
              <a:defRPr>
                <a:latin typeface="Playfair Display"/>
                <a:ea typeface="Playfair Display"/>
                <a:cs typeface="Playfair Display"/>
                <a:sym typeface="Playfair Display"/>
              </a:defRPr>
            </a:lvl3pPr>
            <a:lvl4pPr lvl="3">
              <a:spcBef>
                <a:spcPts val="0"/>
              </a:spcBef>
              <a:spcAft>
                <a:spcPts val="0"/>
              </a:spcAft>
              <a:buSzPts val="2800"/>
              <a:buNone/>
              <a:defRPr>
                <a:latin typeface="Playfair Display"/>
                <a:ea typeface="Playfair Display"/>
                <a:cs typeface="Playfair Display"/>
                <a:sym typeface="Playfair Display"/>
              </a:defRPr>
            </a:lvl4pPr>
            <a:lvl5pPr lvl="4">
              <a:spcBef>
                <a:spcPts val="0"/>
              </a:spcBef>
              <a:spcAft>
                <a:spcPts val="0"/>
              </a:spcAft>
              <a:buSzPts val="2800"/>
              <a:buNone/>
              <a:defRPr>
                <a:latin typeface="Playfair Display"/>
                <a:ea typeface="Playfair Display"/>
                <a:cs typeface="Playfair Display"/>
                <a:sym typeface="Playfair Display"/>
              </a:defRPr>
            </a:lvl5pPr>
            <a:lvl6pPr lvl="5">
              <a:spcBef>
                <a:spcPts val="0"/>
              </a:spcBef>
              <a:spcAft>
                <a:spcPts val="0"/>
              </a:spcAft>
              <a:buSzPts val="2800"/>
              <a:buNone/>
              <a:defRPr>
                <a:latin typeface="Playfair Display"/>
                <a:ea typeface="Playfair Display"/>
                <a:cs typeface="Playfair Display"/>
                <a:sym typeface="Playfair Display"/>
              </a:defRPr>
            </a:lvl6pPr>
            <a:lvl7pPr lvl="6">
              <a:spcBef>
                <a:spcPts val="0"/>
              </a:spcBef>
              <a:spcAft>
                <a:spcPts val="0"/>
              </a:spcAft>
              <a:buSzPts val="2800"/>
              <a:buNone/>
              <a:defRPr>
                <a:latin typeface="Playfair Display"/>
                <a:ea typeface="Playfair Display"/>
                <a:cs typeface="Playfair Display"/>
                <a:sym typeface="Playfair Display"/>
              </a:defRPr>
            </a:lvl7pPr>
            <a:lvl8pPr lvl="7">
              <a:spcBef>
                <a:spcPts val="0"/>
              </a:spcBef>
              <a:spcAft>
                <a:spcPts val="0"/>
              </a:spcAft>
              <a:buSzPts val="2800"/>
              <a:buNone/>
              <a:defRPr>
                <a:latin typeface="Playfair Display"/>
                <a:ea typeface="Playfair Display"/>
                <a:cs typeface="Playfair Display"/>
                <a:sym typeface="Playfair Display"/>
              </a:defRPr>
            </a:lvl8pPr>
            <a:lvl9pPr lvl="8">
              <a:spcBef>
                <a:spcPts val="0"/>
              </a:spcBef>
              <a:spcAft>
                <a:spcPts val="0"/>
              </a:spcAft>
              <a:buSzPts val="2800"/>
              <a:buNone/>
              <a:defRPr>
                <a:latin typeface="Playfair Display"/>
                <a:ea typeface="Playfair Display"/>
                <a:cs typeface="Playfair Display"/>
                <a:sym typeface="Playfair Display"/>
              </a:defRPr>
            </a:lvl9pPr>
          </a:lstStyle>
          <a:p/>
        </p:txBody>
      </p:sp>
      <p:sp>
        <p:nvSpPr>
          <p:cNvPr id="126" name="Google Shape;126;p20"/>
          <p:cNvSpPr txBox="1"/>
          <p:nvPr/>
        </p:nvSpPr>
        <p:spPr>
          <a:xfrm>
            <a:off x="2205275" y="4019125"/>
            <a:ext cx="46824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0"/>
              </a:spcAft>
              <a:buNone/>
            </a:pPr>
            <a:r>
              <a:rPr lang="en" sz="1000">
                <a:solidFill>
                  <a:schemeClr val="dk1"/>
                </a:solidFill>
                <a:latin typeface="Playfair Display"/>
                <a:ea typeface="Playfair Display"/>
                <a:cs typeface="Playfair Display"/>
                <a:sym typeface="Playfair Display"/>
              </a:rPr>
              <a:t>CREDITS: This presentation template was created by </a:t>
            </a:r>
            <a:r>
              <a:rPr b="1" lang="en" sz="1000">
                <a:solidFill>
                  <a:schemeClr val="dk1"/>
                </a:solidFill>
                <a:uFill>
                  <a:noFill/>
                </a:uFill>
                <a:latin typeface="Playfair Display"/>
                <a:ea typeface="Playfair Display"/>
                <a:cs typeface="Playfair Display"/>
                <a:sym typeface="Playfair Display"/>
                <a:hlinkClick r:id="rId2">
                  <a:extLst>
                    <a:ext uri="{A12FA001-AC4F-418D-AE19-62706E023703}">
                      <ahyp:hlinkClr val="tx"/>
                    </a:ext>
                  </a:extLst>
                </a:hlinkClick>
              </a:rPr>
              <a:t>Slidesgo</a:t>
            </a:r>
            <a:r>
              <a:rPr lang="en" sz="1000">
                <a:solidFill>
                  <a:schemeClr val="dk1"/>
                </a:solidFill>
                <a:latin typeface="Playfair Display"/>
                <a:ea typeface="Playfair Display"/>
                <a:cs typeface="Playfair Display"/>
                <a:sym typeface="Playfair Display"/>
              </a:rPr>
              <a:t>, including icons by </a:t>
            </a:r>
            <a:r>
              <a:rPr b="1" lang="en" sz="1000">
                <a:solidFill>
                  <a:schemeClr val="dk1"/>
                </a:solidFill>
                <a:uFill>
                  <a:noFill/>
                </a:uFill>
                <a:latin typeface="Playfair Display"/>
                <a:ea typeface="Playfair Display"/>
                <a:cs typeface="Playfair Display"/>
                <a:sym typeface="Playfair Display"/>
                <a:hlinkClick r:id="rId3">
                  <a:extLst>
                    <a:ext uri="{A12FA001-AC4F-418D-AE19-62706E023703}">
                      <ahyp:hlinkClr val="tx"/>
                    </a:ext>
                  </a:extLst>
                </a:hlinkClick>
              </a:rPr>
              <a:t>Flaticon</a:t>
            </a:r>
            <a:r>
              <a:rPr lang="en" sz="1000">
                <a:solidFill>
                  <a:schemeClr val="dk1"/>
                </a:solidFill>
                <a:latin typeface="Playfair Display"/>
                <a:ea typeface="Playfair Display"/>
                <a:cs typeface="Playfair Display"/>
                <a:sym typeface="Playfair Display"/>
              </a:rPr>
              <a:t>, and infographics &amp; images by </a:t>
            </a:r>
            <a:r>
              <a:rPr b="1" lang="en" sz="1000">
                <a:solidFill>
                  <a:schemeClr val="dk1"/>
                </a:solidFill>
                <a:uFill>
                  <a:noFill/>
                </a:uFill>
                <a:latin typeface="Playfair Display"/>
                <a:ea typeface="Playfair Display"/>
                <a:cs typeface="Playfair Display"/>
                <a:sym typeface="Playfair Display"/>
                <a:hlinkClick r:id="rId4">
                  <a:extLst>
                    <a:ext uri="{A12FA001-AC4F-418D-AE19-62706E023703}">
                      <ahyp:hlinkClr val="tx"/>
                    </a:ext>
                  </a:extLst>
                </a:hlinkClick>
              </a:rPr>
              <a:t>Freepik</a:t>
            </a:r>
            <a:r>
              <a:rPr lang="en" sz="1000">
                <a:solidFill>
                  <a:schemeClr val="dk1"/>
                </a:solidFill>
                <a:latin typeface="Playfair Display"/>
                <a:ea typeface="Playfair Display"/>
                <a:cs typeface="Playfair Display"/>
                <a:sym typeface="Playfair Display"/>
              </a:rPr>
              <a:t>.</a:t>
            </a:r>
            <a:endParaRPr sz="1000">
              <a:solidFill>
                <a:schemeClr val="dk1"/>
              </a:solidFill>
              <a:latin typeface="Playfair Display"/>
              <a:ea typeface="Playfair Display"/>
              <a:cs typeface="Playfair Display"/>
              <a:sym typeface="Playfair Display"/>
            </a:endParaRPr>
          </a:p>
        </p:txBody>
      </p:sp>
      <p:sp>
        <p:nvSpPr>
          <p:cNvPr id="127" name="Google Shape;127;p20"/>
          <p:cNvSpPr txBox="1"/>
          <p:nvPr>
            <p:ph idx="1" type="subTitle"/>
          </p:nvPr>
        </p:nvSpPr>
        <p:spPr>
          <a:xfrm>
            <a:off x="4796925" y="2628900"/>
            <a:ext cx="2064900" cy="641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2"/>
              </a:buClr>
              <a:buSzPts val="1400"/>
              <a:buNone/>
              <a:defRPr sz="1200">
                <a:solidFill>
                  <a:schemeClr val="dk2"/>
                </a:solidFill>
                <a:latin typeface="Playfair Display Regular"/>
                <a:ea typeface="Playfair Display Regular"/>
                <a:cs typeface="Playfair Display Regular"/>
                <a:sym typeface="Playfair Display Regular"/>
              </a:defRPr>
            </a:lvl1pPr>
            <a:lvl2pPr lvl="1">
              <a:spcBef>
                <a:spcPts val="0"/>
              </a:spcBef>
              <a:spcAft>
                <a:spcPts val="0"/>
              </a:spcAft>
              <a:buClr>
                <a:schemeClr val="dk2"/>
              </a:buClr>
              <a:buSzPts val="1400"/>
              <a:buNone/>
              <a:defRPr>
                <a:solidFill>
                  <a:schemeClr val="dk2"/>
                </a:solidFill>
              </a:defRPr>
            </a:lvl2pPr>
            <a:lvl3pPr lvl="2">
              <a:spcBef>
                <a:spcPts val="1600"/>
              </a:spcBef>
              <a:spcAft>
                <a:spcPts val="0"/>
              </a:spcAft>
              <a:buClr>
                <a:schemeClr val="dk2"/>
              </a:buClr>
              <a:buSzPts val="1400"/>
              <a:buNone/>
              <a:defRPr>
                <a:solidFill>
                  <a:schemeClr val="dk2"/>
                </a:solidFill>
              </a:defRPr>
            </a:lvl3pPr>
            <a:lvl4pPr lvl="3">
              <a:spcBef>
                <a:spcPts val="1600"/>
              </a:spcBef>
              <a:spcAft>
                <a:spcPts val="0"/>
              </a:spcAft>
              <a:buClr>
                <a:schemeClr val="dk2"/>
              </a:buClr>
              <a:buSzPts val="1400"/>
              <a:buNone/>
              <a:defRPr>
                <a:solidFill>
                  <a:schemeClr val="dk2"/>
                </a:solidFill>
              </a:defRPr>
            </a:lvl4pPr>
            <a:lvl5pPr lvl="4">
              <a:spcBef>
                <a:spcPts val="1600"/>
              </a:spcBef>
              <a:spcAft>
                <a:spcPts val="0"/>
              </a:spcAft>
              <a:buClr>
                <a:schemeClr val="dk2"/>
              </a:buClr>
              <a:buSzPts val="1400"/>
              <a:buNone/>
              <a:defRPr>
                <a:solidFill>
                  <a:schemeClr val="dk2"/>
                </a:solidFill>
              </a:defRPr>
            </a:lvl5pPr>
            <a:lvl6pPr lvl="5">
              <a:spcBef>
                <a:spcPts val="1600"/>
              </a:spcBef>
              <a:spcAft>
                <a:spcPts val="0"/>
              </a:spcAft>
              <a:buClr>
                <a:schemeClr val="dk2"/>
              </a:buClr>
              <a:buSzPts val="1400"/>
              <a:buNone/>
              <a:defRPr>
                <a:solidFill>
                  <a:schemeClr val="dk2"/>
                </a:solidFill>
              </a:defRPr>
            </a:lvl6pPr>
            <a:lvl7pPr lvl="6">
              <a:spcBef>
                <a:spcPts val="1600"/>
              </a:spcBef>
              <a:spcAft>
                <a:spcPts val="0"/>
              </a:spcAft>
              <a:buClr>
                <a:schemeClr val="dk2"/>
              </a:buClr>
              <a:buSzPts val="1400"/>
              <a:buNone/>
              <a:defRPr>
                <a:solidFill>
                  <a:schemeClr val="dk2"/>
                </a:solidFill>
              </a:defRPr>
            </a:lvl7pPr>
            <a:lvl8pPr lvl="7">
              <a:spcBef>
                <a:spcPts val="1600"/>
              </a:spcBef>
              <a:spcAft>
                <a:spcPts val="0"/>
              </a:spcAft>
              <a:buClr>
                <a:schemeClr val="dk2"/>
              </a:buClr>
              <a:buSzPts val="1400"/>
              <a:buNone/>
              <a:defRPr>
                <a:solidFill>
                  <a:schemeClr val="dk2"/>
                </a:solidFill>
              </a:defRPr>
            </a:lvl8pPr>
            <a:lvl9pPr lvl="8">
              <a:spcBef>
                <a:spcPts val="1600"/>
              </a:spcBef>
              <a:spcAft>
                <a:spcPts val="1600"/>
              </a:spcAft>
              <a:buClr>
                <a:schemeClr val="dk2"/>
              </a:buClr>
              <a:buSzPts val="1400"/>
              <a:buNone/>
              <a:defRPr>
                <a:solidFill>
                  <a:schemeClr val="dk2"/>
                </a:solidFill>
              </a:defRPr>
            </a:lvl9pPr>
          </a:lstStyle>
          <a:p/>
        </p:txBody>
      </p:sp>
      <p:sp>
        <p:nvSpPr>
          <p:cNvPr id="128" name="Google Shape;128;p20"/>
          <p:cNvSpPr txBox="1"/>
          <p:nvPr>
            <p:ph idx="3" type="subTitle"/>
          </p:nvPr>
        </p:nvSpPr>
        <p:spPr>
          <a:xfrm>
            <a:off x="3051900" y="4533975"/>
            <a:ext cx="2989200" cy="214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900">
                <a:latin typeface="Poppins"/>
                <a:ea typeface="Poppins"/>
                <a:cs typeface="Poppins"/>
                <a:sym typeface="Poppi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780900" y="2622250"/>
            <a:ext cx="3102000" cy="17052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5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4310575" y="3285067"/>
            <a:ext cx="1439400" cy="12159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600">
                <a:solidFill>
                  <a:schemeClr val="dk2"/>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586375" y="841425"/>
            <a:ext cx="2270400" cy="14376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11">
    <p:bg>
      <p:bgPr>
        <a:solidFill>
          <a:schemeClr val="dk2"/>
        </a:solidFill>
      </p:bgPr>
    </p:bg>
    <p:spTree>
      <p:nvGrpSpPr>
        <p:cNvPr id="129" name="Shape 129"/>
        <p:cNvGrpSpPr/>
        <p:nvPr/>
      </p:nvGrpSpPr>
      <p:grpSpPr>
        <a:xfrm>
          <a:off x="0" y="0"/>
          <a:ext cx="0" cy="0"/>
          <a:chOff x="0" y="0"/>
          <a:chExt cx="0" cy="0"/>
        </a:xfrm>
      </p:grpSpPr>
      <p:sp>
        <p:nvSpPr>
          <p:cNvPr id="130" name="Google Shape;130;p21"/>
          <p:cNvSpPr/>
          <p:nvPr/>
        </p:nvSpPr>
        <p:spPr>
          <a:xfrm flipH="1">
            <a:off x="-47700" y="1140875"/>
            <a:ext cx="5688900" cy="358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ph type="title"/>
          </p:nvPr>
        </p:nvSpPr>
        <p:spPr>
          <a:xfrm>
            <a:off x="594633" y="359378"/>
            <a:ext cx="7734600" cy="500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000">
                <a:latin typeface="Poppins Black"/>
                <a:ea typeface="Poppins Black"/>
                <a:cs typeface="Poppins Black"/>
                <a:sym typeface="Poppins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2" name="Google Shape;132;p21"/>
          <p:cNvSpPr txBox="1"/>
          <p:nvPr>
            <p:ph idx="1" type="subTitle"/>
          </p:nvPr>
        </p:nvSpPr>
        <p:spPr>
          <a:xfrm>
            <a:off x="628500" y="1140875"/>
            <a:ext cx="5186700" cy="3588300"/>
          </a:xfrm>
          <a:prstGeom prst="rect">
            <a:avLst/>
          </a:prstGeom>
        </p:spPr>
        <p:txBody>
          <a:bodyPr anchorCtr="0" anchor="ctr" bIns="91425" lIns="91425" spcFirstLastPara="1" rIns="91425" wrap="square" tIns="91425">
            <a:noAutofit/>
          </a:bodyPr>
          <a:lstStyle>
            <a:lvl1pPr lvl="0">
              <a:lnSpc>
                <a:spcPct val="150000"/>
              </a:lnSpc>
              <a:spcBef>
                <a:spcPts val="0"/>
              </a:spcBef>
              <a:spcAft>
                <a:spcPts val="0"/>
              </a:spcAft>
              <a:buClr>
                <a:schemeClr val="dk2"/>
              </a:buClr>
              <a:buSzPts val="1400"/>
              <a:buChar char="➔"/>
              <a:defRPr u="sng"/>
            </a:lvl1pPr>
            <a:lvl2pPr lvl="1">
              <a:spcBef>
                <a:spcPts val="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33" name="Google Shape;133;p21"/>
          <p:cNvSpPr/>
          <p:nvPr/>
        </p:nvSpPr>
        <p:spPr>
          <a:xfrm>
            <a:off x="6164500" y="1549172"/>
            <a:ext cx="48900" cy="92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txBox="1"/>
          <p:nvPr>
            <p:ph idx="2" type="subTitle"/>
          </p:nvPr>
        </p:nvSpPr>
        <p:spPr>
          <a:xfrm>
            <a:off x="6600825" y="1009650"/>
            <a:ext cx="1838400" cy="1866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2">
    <p:bg>
      <p:bgPr>
        <a:solidFill>
          <a:schemeClr val="dk2"/>
        </a:solidFill>
      </p:bgPr>
    </p:bg>
    <p:spTree>
      <p:nvGrpSpPr>
        <p:cNvPr id="135" name="Shape 135"/>
        <p:cNvGrpSpPr/>
        <p:nvPr/>
      </p:nvGrpSpPr>
      <p:grpSpPr>
        <a:xfrm>
          <a:off x="0" y="0"/>
          <a:ext cx="0" cy="0"/>
          <a:chOff x="0" y="0"/>
          <a:chExt cx="0" cy="0"/>
        </a:xfrm>
      </p:grpSpPr>
      <p:sp>
        <p:nvSpPr>
          <p:cNvPr id="136" name="Google Shape;136;p22"/>
          <p:cNvSpPr/>
          <p:nvPr/>
        </p:nvSpPr>
        <p:spPr>
          <a:xfrm>
            <a:off x="-57150" y="344050"/>
            <a:ext cx="9258300" cy="62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 name="Google Shape;137;p22"/>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Poppins Black"/>
              <a:buNone/>
              <a:defRPr b="0" sz="3000">
                <a:solidFill>
                  <a:schemeClr val="dk2"/>
                </a:solidFill>
                <a:latin typeface="Poppins Black"/>
                <a:ea typeface="Poppins Black"/>
                <a:cs typeface="Poppins Black"/>
                <a:sym typeface="Poppins Black"/>
              </a:defRPr>
            </a:lvl1pPr>
            <a:lvl2pPr lvl="1" rtl="0" algn="ctr">
              <a:spcBef>
                <a:spcPts val="0"/>
              </a:spcBef>
              <a:spcAft>
                <a:spcPts val="0"/>
              </a:spcAft>
              <a:buSzPts val="3000"/>
              <a:buFont typeface="Poppins Black"/>
              <a:buNone/>
              <a:defRPr b="0" sz="3000">
                <a:latin typeface="Poppins Black"/>
                <a:ea typeface="Poppins Black"/>
                <a:cs typeface="Poppins Black"/>
                <a:sym typeface="Poppins Black"/>
              </a:defRPr>
            </a:lvl2pPr>
            <a:lvl3pPr lvl="2" rtl="0" algn="ctr">
              <a:spcBef>
                <a:spcPts val="0"/>
              </a:spcBef>
              <a:spcAft>
                <a:spcPts val="0"/>
              </a:spcAft>
              <a:buSzPts val="3000"/>
              <a:buFont typeface="Poppins Black"/>
              <a:buNone/>
              <a:defRPr b="0" sz="3000">
                <a:latin typeface="Poppins Black"/>
                <a:ea typeface="Poppins Black"/>
                <a:cs typeface="Poppins Black"/>
                <a:sym typeface="Poppins Black"/>
              </a:defRPr>
            </a:lvl3pPr>
            <a:lvl4pPr lvl="3" rtl="0" algn="ctr">
              <a:spcBef>
                <a:spcPts val="0"/>
              </a:spcBef>
              <a:spcAft>
                <a:spcPts val="0"/>
              </a:spcAft>
              <a:buSzPts val="3000"/>
              <a:buFont typeface="Poppins Black"/>
              <a:buNone/>
              <a:defRPr b="0" sz="3000">
                <a:latin typeface="Poppins Black"/>
                <a:ea typeface="Poppins Black"/>
                <a:cs typeface="Poppins Black"/>
                <a:sym typeface="Poppins Black"/>
              </a:defRPr>
            </a:lvl4pPr>
            <a:lvl5pPr lvl="4" rtl="0" algn="ctr">
              <a:spcBef>
                <a:spcPts val="0"/>
              </a:spcBef>
              <a:spcAft>
                <a:spcPts val="0"/>
              </a:spcAft>
              <a:buSzPts val="3000"/>
              <a:buFont typeface="Poppins Black"/>
              <a:buNone/>
              <a:defRPr b="0" sz="3000">
                <a:latin typeface="Poppins Black"/>
                <a:ea typeface="Poppins Black"/>
                <a:cs typeface="Poppins Black"/>
                <a:sym typeface="Poppins Black"/>
              </a:defRPr>
            </a:lvl5pPr>
            <a:lvl6pPr lvl="5" rtl="0" algn="ctr">
              <a:spcBef>
                <a:spcPts val="0"/>
              </a:spcBef>
              <a:spcAft>
                <a:spcPts val="0"/>
              </a:spcAft>
              <a:buSzPts val="3000"/>
              <a:buFont typeface="Poppins Black"/>
              <a:buNone/>
              <a:defRPr b="0" sz="3000">
                <a:latin typeface="Poppins Black"/>
                <a:ea typeface="Poppins Black"/>
                <a:cs typeface="Poppins Black"/>
                <a:sym typeface="Poppins Black"/>
              </a:defRPr>
            </a:lvl6pPr>
            <a:lvl7pPr lvl="6" rtl="0" algn="ctr">
              <a:spcBef>
                <a:spcPts val="0"/>
              </a:spcBef>
              <a:spcAft>
                <a:spcPts val="0"/>
              </a:spcAft>
              <a:buSzPts val="3000"/>
              <a:buFont typeface="Poppins Black"/>
              <a:buNone/>
              <a:defRPr b="0" sz="3000">
                <a:latin typeface="Poppins Black"/>
                <a:ea typeface="Poppins Black"/>
                <a:cs typeface="Poppins Black"/>
                <a:sym typeface="Poppins Black"/>
              </a:defRPr>
            </a:lvl7pPr>
            <a:lvl8pPr lvl="7" rtl="0" algn="ctr">
              <a:spcBef>
                <a:spcPts val="0"/>
              </a:spcBef>
              <a:spcAft>
                <a:spcPts val="0"/>
              </a:spcAft>
              <a:buSzPts val="3000"/>
              <a:buFont typeface="Poppins Black"/>
              <a:buNone/>
              <a:defRPr b="0" sz="3000">
                <a:latin typeface="Poppins Black"/>
                <a:ea typeface="Poppins Black"/>
                <a:cs typeface="Poppins Black"/>
                <a:sym typeface="Poppins Black"/>
              </a:defRPr>
            </a:lvl8pPr>
            <a:lvl9pPr lvl="8" rtl="0" algn="ctr">
              <a:spcBef>
                <a:spcPts val="0"/>
              </a:spcBef>
              <a:spcAft>
                <a:spcPts val="0"/>
              </a:spcAft>
              <a:buSzPts val="3000"/>
              <a:buFont typeface="Poppins Black"/>
              <a:buNone/>
              <a:defRPr b="0" sz="3000">
                <a:latin typeface="Poppins Black"/>
                <a:ea typeface="Poppins Black"/>
                <a:cs typeface="Poppins Black"/>
                <a:sym typeface="Poppins Black"/>
              </a:defRPr>
            </a:lvl9pPr>
          </a:lstStyle>
          <a:p/>
        </p:txBody>
      </p:sp>
      <p:sp>
        <p:nvSpPr>
          <p:cNvPr id="138" name="Google Shape;138;p22"/>
          <p:cNvSpPr txBox="1"/>
          <p:nvPr>
            <p:ph hasCustomPrompt="1" idx="2" type="title"/>
          </p:nvPr>
        </p:nvSpPr>
        <p:spPr>
          <a:xfrm>
            <a:off x="1502100" y="3396850"/>
            <a:ext cx="1132200" cy="3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22"/>
          <p:cNvSpPr txBox="1"/>
          <p:nvPr>
            <p:ph hasCustomPrompt="1" idx="3" type="title"/>
          </p:nvPr>
        </p:nvSpPr>
        <p:spPr>
          <a:xfrm>
            <a:off x="4008283" y="3396850"/>
            <a:ext cx="1132200" cy="3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22"/>
          <p:cNvSpPr txBox="1"/>
          <p:nvPr>
            <p:ph hasCustomPrompt="1" idx="4" type="title"/>
          </p:nvPr>
        </p:nvSpPr>
        <p:spPr>
          <a:xfrm>
            <a:off x="6514475" y="3396850"/>
            <a:ext cx="1132200" cy="3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22"/>
          <p:cNvSpPr txBox="1"/>
          <p:nvPr>
            <p:ph idx="1" type="subTitle"/>
          </p:nvPr>
        </p:nvSpPr>
        <p:spPr>
          <a:xfrm>
            <a:off x="1070700" y="3835975"/>
            <a:ext cx="1995000" cy="4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2" name="Google Shape;142;p22"/>
          <p:cNvSpPr txBox="1"/>
          <p:nvPr>
            <p:ph idx="5" type="subTitle"/>
          </p:nvPr>
        </p:nvSpPr>
        <p:spPr>
          <a:xfrm>
            <a:off x="6083087" y="3835975"/>
            <a:ext cx="1995000" cy="4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3" name="Google Shape;143;p22"/>
          <p:cNvSpPr txBox="1"/>
          <p:nvPr>
            <p:ph idx="6" type="subTitle"/>
          </p:nvPr>
        </p:nvSpPr>
        <p:spPr>
          <a:xfrm>
            <a:off x="3576887" y="3835975"/>
            <a:ext cx="1995000" cy="4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3">
    <p:bg>
      <p:bgPr>
        <a:solidFill>
          <a:schemeClr val="dk2"/>
        </a:solidFill>
      </p:bgPr>
    </p:bg>
    <p:spTree>
      <p:nvGrpSpPr>
        <p:cNvPr id="144" name="Shape 144"/>
        <p:cNvGrpSpPr/>
        <p:nvPr/>
      </p:nvGrpSpPr>
      <p:grpSpPr>
        <a:xfrm>
          <a:off x="0" y="0"/>
          <a:ext cx="0" cy="0"/>
          <a:chOff x="0" y="0"/>
          <a:chExt cx="0" cy="0"/>
        </a:xfrm>
      </p:grpSpPr>
      <p:sp>
        <p:nvSpPr>
          <p:cNvPr id="145" name="Google Shape;145;p23"/>
          <p:cNvSpPr txBox="1"/>
          <p:nvPr>
            <p:ph type="title"/>
          </p:nvPr>
        </p:nvSpPr>
        <p:spPr>
          <a:xfrm flipH="1">
            <a:off x="5261100" y="2628450"/>
            <a:ext cx="3102000" cy="170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6" name="Google Shape;146;p23"/>
          <p:cNvSpPr txBox="1"/>
          <p:nvPr>
            <p:ph idx="1" type="subTitle"/>
          </p:nvPr>
        </p:nvSpPr>
        <p:spPr>
          <a:xfrm>
            <a:off x="3403500" y="3367800"/>
            <a:ext cx="1408200" cy="123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7" name="Google Shape;147;p23"/>
          <p:cNvSpPr txBox="1"/>
          <p:nvPr>
            <p:ph hasCustomPrompt="1" idx="2" type="title"/>
          </p:nvPr>
        </p:nvSpPr>
        <p:spPr>
          <a:xfrm flipH="1">
            <a:off x="6118800" y="847625"/>
            <a:ext cx="2320500" cy="143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4">
    <p:spTree>
      <p:nvGrpSpPr>
        <p:cNvPr id="148" name="Shape 148"/>
        <p:cNvGrpSpPr/>
        <p:nvPr/>
      </p:nvGrpSpPr>
      <p:grpSpPr>
        <a:xfrm>
          <a:off x="0" y="0"/>
          <a:ext cx="0" cy="0"/>
          <a:chOff x="0" y="0"/>
          <a:chExt cx="0" cy="0"/>
        </a:xfrm>
      </p:grpSpPr>
      <p:sp>
        <p:nvSpPr>
          <p:cNvPr id="149" name="Google Shape;149;p24"/>
          <p:cNvSpPr/>
          <p:nvPr/>
        </p:nvSpPr>
        <p:spPr>
          <a:xfrm>
            <a:off x="0" y="344043"/>
            <a:ext cx="9144000" cy="62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 name="Google Shape;150;p24"/>
          <p:cNvSpPr txBox="1"/>
          <p:nvPr>
            <p:ph type="title"/>
          </p:nvPr>
        </p:nvSpPr>
        <p:spPr>
          <a:xfrm>
            <a:off x="704700" y="359374"/>
            <a:ext cx="7734600" cy="60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000">
                <a:solidFill>
                  <a:schemeClr val="dk2"/>
                </a:solidFill>
                <a:latin typeface="Poppins Black"/>
                <a:ea typeface="Poppins Black"/>
                <a:cs typeface="Poppins Black"/>
                <a:sym typeface="Poppins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1" name="Google Shape;151;p24"/>
          <p:cNvSpPr txBox="1"/>
          <p:nvPr>
            <p:ph idx="2" type="title"/>
          </p:nvPr>
        </p:nvSpPr>
        <p:spPr>
          <a:xfrm>
            <a:off x="745313" y="3771338"/>
            <a:ext cx="1838400" cy="41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Font typeface="Poppins Black"/>
              <a:buNone/>
              <a:defRPr b="0" sz="1600">
                <a:latin typeface="Poppins Black"/>
                <a:ea typeface="Poppins Black"/>
                <a:cs typeface="Poppins Black"/>
                <a:sym typeface="Poppins Black"/>
              </a:defRPr>
            </a:lvl1pPr>
            <a:lvl2pPr lvl="1">
              <a:spcBef>
                <a:spcPts val="0"/>
              </a:spcBef>
              <a:spcAft>
                <a:spcPts val="0"/>
              </a:spcAft>
              <a:buSzPts val="2800"/>
              <a:buNone/>
              <a:defRPr>
                <a:latin typeface="Playfair Display"/>
                <a:ea typeface="Playfair Display"/>
                <a:cs typeface="Playfair Display"/>
                <a:sym typeface="Playfair Display"/>
              </a:defRPr>
            </a:lvl2pPr>
            <a:lvl3pPr lvl="2">
              <a:spcBef>
                <a:spcPts val="0"/>
              </a:spcBef>
              <a:spcAft>
                <a:spcPts val="0"/>
              </a:spcAft>
              <a:buSzPts val="2800"/>
              <a:buNone/>
              <a:defRPr>
                <a:latin typeface="Playfair Display"/>
                <a:ea typeface="Playfair Display"/>
                <a:cs typeface="Playfair Display"/>
                <a:sym typeface="Playfair Display"/>
              </a:defRPr>
            </a:lvl3pPr>
            <a:lvl4pPr lvl="3">
              <a:spcBef>
                <a:spcPts val="0"/>
              </a:spcBef>
              <a:spcAft>
                <a:spcPts val="0"/>
              </a:spcAft>
              <a:buSzPts val="2800"/>
              <a:buNone/>
              <a:defRPr>
                <a:latin typeface="Playfair Display"/>
                <a:ea typeface="Playfair Display"/>
                <a:cs typeface="Playfair Display"/>
                <a:sym typeface="Playfair Display"/>
              </a:defRPr>
            </a:lvl4pPr>
            <a:lvl5pPr lvl="4">
              <a:spcBef>
                <a:spcPts val="0"/>
              </a:spcBef>
              <a:spcAft>
                <a:spcPts val="0"/>
              </a:spcAft>
              <a:buSzPts val="2800"/>
              <a:buNone/>
              <a:defRPr>
                <a:latin typeface="Playfair Display"/>
                <a:ea typeface="Playfair Display"/>
                <a:cs typeface="Playfair Display"/>
                <a:sym typeface="Playfair Display"/>
              </a:defRPr>
            </a:lvl5pPr>
            <a:lvl6pPr lvl="5">
              <a:spcBef>
                <a:spcPts val="0"/>
              </a:spcBef>
              <a:spcAft>
                <a:spcPts val="0"/>
              </a:spcAft>
              <a:buSzPts val="2800"/>
              <a:buNone/>
              <a:defRPr>
                <a:latin typeface="Playfair Display"/>
                <a:ea typeface="Playfair Display"/>
                <a:cs typeface="Playfair Display"/>
                <a:sym typeface="Playfair Display"/>
              </a:defRPr>
            </a:lvl6pPr>
            <a:lvl7pPr lvl="6">
              <a:spcBef>
                <a:spcPts val="0"/>
              </a:spcBef>
              <a:spcAft>
                <a:spcPts val="0"/>
              </a:spcAft>
              <a:buSzPts val="2800"/>
              <a:buNone/>
              <a:defRPr>
                <a:latin typeface="Playfair Display"/>
                <a:ea typeface="Playfair Display"/>
                <a:cs typeface="Playfair Display"/>
                <a:sym typeface="Playfair Display"/>
              </a:defRPr>
            </a:lvl7pPr>
            <a:lvl8pPr lvl="7">
              <a:spcBef>
                <a:spcPts val="0"/>
              </a:spcBef>
              <a:spcAft>
                <a:spcPts val="0"/>
              </a:spcAft>
              <a:buSzPts val="2800"/>
              <a:buNone/>
              <a:defRPr>
                <a:latin typeface="Playfair Display"/>
                <a:ea typeface="Playfair Display"/>
                <a:cs typeface="Playfair Display"/>
                <a:sym typeface="Playfair Display"/>
              </a:defRPr>
            </a:lvl8pPr>
            <a:lvl9pPr lvl="8">
              <a:spcBef>
                <a:spcPts val="0"/>
              </a:spcBef>
              <a:spcAft>
                <a:spcPts val="0"/>
              </a:spcAft>
              <a:buSzPts val="2800"/>
              <a:buNone/>
              <a:defRPr>
                <a:latin typeface="Playfair Display"/>
                <a:ea typeface="Playfair Display"/>
                <a:cs typeface="Playfair Display"/>
                <a:sym typeface="Playfair Display"/>
              </a:defRPr>
            </a:lvl9pPr>
          </a:lstStyle>
          <a:p/>
        </p:txBody>
      </p:sp>
      <p:sp>
        <p:nvSpPr>
          <p:cNvPr id="152" name="Google Shape;152;p24"/>
          <p:cNvSpPr txBox="1"/>
          <p:nvPr>
            <p:ph idx="3" type="title"/>
          </p:nvPr>
        </p:nvSpPr>
        <p:spPr>
          <a:xfrm>
            <a:off x="2680088" y="2624138"/>
            <a:ext cx="1838400" cy="41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oppins Black"/>
              <a:buNone/>
              <a:defRPr b="0" sz="1600">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153" name="Google Shape;153;p24"/>
          <p:cNvSpPr txBox="1"/>
          <p:nvPr>
            <p:ph idx="4" type="title"/>
          </p:nvPr>
        </p:nvSpPr>
        <p:spPr>
          <a:xfrm>
            <a:off x="4614838" y="3771338"/>
            <a:ext cx="1838400" cy="41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oppins Black"/>
              <a:buNone/>
              <a:defRPr b="0" sz="1600">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154" name="Google Shape;154;p24"/>
          <p:cNvSpPr txBox="1"/>
          <p:nvPr>
            <p:ph idx="5" type="title"/>
          </p:nvPr>
        </p:nvSpPr>
        <p:spPr>
          <a:xfrm>
            <a:off x="6549688" y="2624138"/>
            <a:ext cx="1838400" cy="41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oppins Black"/>
              <a:buNone/>
              <a:defRPr b="0" sz="1600">
                <a:latin typeface="Poppins Black"/>
                <a:ea typeface="Poppins Black"/>
                <a:cs typeface="Poppins Black"/>
                <a:sym typeface="Poppins Black"/>
              </a:defRPr>
            </a:lvl1pPr>
            <a:lvl2pPr lvl="1" rtl="0">
              <a:spcBef>
                <a:spcPts val="0"/>
              </a:spcBef>
              <a:spcAft>
                <a:spcPts val="0"/>
              </a:spcAft>
              <a:buSzPts val="2800"/>
              <a:buNone/>
              <a:defRPr>
                <a:latin typeface="Playfair Display"/>
                <a:ea typeface="Playfair Display"/>
                <a:cs typeface="Playfair Display"/>
                <a:sym typeface="Playfair Display"/>
              </a:defRPr>
            </a:lvl2pPr>
            <a:lvl3pPr lvl="2" rtl="0">
              <a:spcBef>
                <a:spcPts val="0"/>
              </a:spcBef>
              <a:spcAft>
                <a:spcPts val="0"/>
              </a:spcAft>
              <a:buSzPts val="2800"/>
              <a:buNone/>
              <a:defRPr>
                <a:latin typeface="Playfair Display"/>
                <a:ea typeface="Playfair Display"/>
                <a:cs typeface="Playfair Display"/>
                <a:sym typeface="Playfair Display"/>
              </a:defRPr>
            </a:lvl3pPr>
            <a:lvl4pPr lvl="3" rtl="0">
              <a:spcBef>
                <a:spcPts val="0"/>
              </a:spcBef>
              <a:spcAft>
                <a:spcPts val="0"/>
              </a:spcAft>
              <a:buSzPts val="2800"/>
              <a:buNone/>
              <a:defRPr>
                <a:latin typeface="Playfair Display"/>
                <a:ea typeface="Playfair Display"/>
                <a:cs typeface="Playfair Display"/>
                <a:sym typeface="Playfair Display"/>
              </a:defRPr>
            </a:lvl4pPr>
            <a:lvl5pPr lvl="4" rtl="0">
              <a:spcBef>
                <a:spcPts val="0"/>
              </a:spcBef>
              <a:spcAft>
                <a:spcPts val="0"/>
              </a:spcAft>
              <a:buSzPts val="2800"/>
              <a:buNone/>
              <a:defRPr>
                <a:latin typeface="Playfair Display"/>
                <a:ea typeface="Playfair Display"/>
                <a:cs typeface="Playfair Display"/>
                <a:sym typeface="Playfair Display"/>
              </a:defRPr>
            </a:lvl5pPr>
            <a:lvl6pPr lvl="5" rtl="0">
              <a:spcBef>
                <a:spcPts val="0"/>
              </a:spcBef>
              <a:spcAft>
                <a:spcPts val="0"/>
              </a:spcAft>
              <a:buSzPts val="2800"/>
              <a:buNone/>
              <a:defRPr>
                <a:latin typeface="Playfair Display"/>
                <a:ea typeface="Playfair Display"/>
                <a:cs typeface="Playfair Display"/>
                <a:sym typeface="Playfair Display"/>
              </a:defRPr>
            </a:lvl6pPr>
            <a:lvl7pPr lvl="6" rtl="0">
              <a:spcBef>
                <a:spcPts val="0"/>
              </a:spcBef>
              <a:spcAft>
                <a:spcPts val="0"/>
              </a:spcAft>
              <a:buSzPts val="2800"/>
              <a:buNone/>
              <a:defRPr>
                <a:latin typeface="Playfair Display"/>
                <a:ea typeface="Playfair Display"/>
                <a:cs typeface="Playfair Display"/>
                <a:sym typeface="Playfair Display"/>
              </a:defRPr>
            </a:lvl7pPr>
            <a:lvl8pPr lvl="7" rtl="0">
              <a:spcBef>
                <a:spcPts val="0"/>
              </a:spcBef>
              <a:spcAft>
                <a:spcPts val="0"/>
              </a:spcAft>
              <a:buSzPts val="2800"/>
              <a:buNone/>
              <a:defRPr>
                <a:latin typeface="Playfair Display"/>
                <a:ea typeface="Playfair Display"/>
                <a:cs typeface="Playfair Display"/>
                <a:sym typeface="Playfair Display"/>
              </a:defRPr>
            </a:lvl8pPr>
            <a:lvl9pPr lvl="8" rtl="0">
              <a:spcBef>
                <a:spcPts val="0"/>
              </a:spcBef>
              <a:spcAft>
                <a:spcPts val="0"/>
              </a:spcAft>
              <a:buSzPts val="2800"/>
              <a:buNone/>
              <a:defRPr>
                <a:latin typeface="Playfair Display"/>
                <a:ea typeface="Playfair Display"/>
                <a:cs typeface="Playfair Display"/>
                <a:sym typeface="Playfair Display"/>
              </a:defRPr>
            </a:lvl9pPr>
          </a:lstStyle>
          <a:p/>
        </p:txBody>
      </p:sp>
      <p:sp>
        <p:nvSpPr>
          <p:cNvPr id="155" name="Google Shape;155;p24"/>
          <p:cNvSpPr txBox="1"/>
          <p:nvPr>
            <p:ph idx="1" type="subTitle"/>
          </p:nvPr>
        </p:nvSpPr>
        <p:spPr>
          <a:xfrm>
            <a:off x="672725" y="4069556"/>
            <a:ext cx="1983600" cy="615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6" name="Google Shape;156;p24"/>
          <p:cNvSpPr txBox="1"/>
          <p:nvPr>
            <p:ph idx="6" type="subTitle"/>
          </p:nvPr>
        </p:nvSpPr>
        <p:spPr>
          <a:xfrm>
            <a:off x="2607488" y="2922675"/>
            <a:ext cx="1983600" cy="61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7" name="Google Shape;157;p24"/>
          <p:cNvSpPr txBox="1"/>
          <p:nvPr>
            <p:ph idx="7" type="subTitle"/>
          </p:nvPr>
        </p:nvSpPr>
        <p:spPr>
          <a:xfrm>
            <a:off x="4542250" y="4069556"/>
            <a:ext cx="1983600" cy="61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8" name="Google Shape;158;p24"/>
          <p:cNvSpPr txBox="1"/>
          <p:nvPr>
            <p:ph idx="8" type="subTitle"/>
          </p:nvPr>
        </p:nvSpPr>
        <p:spPr>
          <a:xfrm>
            <a:off x="6477100" y="2922663"/>
            <a:ext cx="1983600" cy="61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607333" y="366433"/>
            <a:ext cx="7734600" cy="50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subTitle"/>
          </p:nvPr>
        </p:nvSpPr>
        <p:spPr>
          <a:xfrm>
            <a:off x="598425" y="1005350"/>
            <a:ext cx="7840800" cy="35982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200"/>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9" name="Shape 19"/>
        <p:cNvGrpSpPr/>
        <p:nvPr/>
      </p:nvGrpSpPr>
      <p:grpSpPr>
        <a:xfrm>
          <a:off x="0" y="0"/>
          <a:ext cx="0" cy="0"/>
          <a:chOff x="0" y="0"/>
          <a:chExt cx="0" cy="0"/>
        </a:xfrm>
      </p:grpSpPr>
      <p:sp>
        <p:nvSpPr>
          <p:cNvPr id="20" name="Google Shape;20;p5"/>
          <p:cNvSpPr/>
          <p:nvPr/>
        </p:nvSpPr>
        <p:spPr>
          <a:xfrm>
            <a:off x="3058600" y="-31875"/>
            <a:ext cx="3026700" cy="5207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txBox="1"/>
          <p:nvPr>
            <p:ph type="title"/>
          </p:nvPr>
        </p:nvSpPr>
        <p:spPr>
          <a:xfrm>
            <a:off x="3175200" y="540000"/>
            <a:ext cx="2737200" cy="4063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2800"/>
              <a:buNone/>
              <a:defRPr b="0" sz="4000">
                <a:solidFill>
                  <a:schemeClr val="dk2"/>
                </a:solidFill>
                <a:latin typeface="Poppins Black"/>
                <a:ea typeface="Poppins Black"/>
                <a:cs typeface="Poppins Black"/>
                <a:sym typeface="Poppins Black"/>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p:txBody>
      </p:sp>
      <p:sp>
        <p:nvSpPr>
          <p:cNvPr id="22" name="Google Shape;22;p5"/>
          <p:cNvSpPr txBox="1"/>
          <p:nvPr>
            <p:ph idx="1" type="subTitle"/>
          </p:nvPr>
        </p:nvSpPr>
        <p:spPr>
          <a:xfrm>
            <a:off x="707425" y="2557075"/>
            <a:ext cx="1631700" cy="147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 name="Google Shape;23;p5"/>
          <p:cNvSpPr txBox="1"/>
          <p:nvPr>
            <p:ph idx="2" type="subTitle"/>
          </p:nvPr>
        </p:nvSpPr>
        <p:spPr>
          <a:xfrm>
            <a:off x="6776350" y="2557075"/>
            <a:ext cx="1662900" cy="14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Playfair Display Regular"/>
                <a:ea typeface="Playfair Display Regular"/>
                <a:cs typeface="Playfair Display Regular"/>
                <a:sym typeface="Playfair Display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 name="Google Shape;24;p5"/>
          <p:cNvSpPr txBox="1"/>
          <p:nvPr>
            <p:ph idx="3" type="title"/>
          </p:nvPr>
        </p:nvSpPr>
        <p:spPr>
          <a:xfrm>
            <a:off x="707425" y="2027875"/>
            <a:ext cx="1631700" cy="5292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2000">
                <a:latin typeface="Poppins Black"/>
                <a:ea typeface="Poppins Black"/>
                <a:cs typeface="Poppins Black"/>
                <a:sym typeface="Poppins Black"/>
              </a:defRPr>
            </a:lvl1pPr>
            <a:lvl2pPr lvl="1">
              <a:spcBef>
                <a:spcPts val="0"/>
              </a:spcBef>
              <a:spcAft>
                <a:spcPts val="0"/>
              </a:spcAft>
              <a:buSzPts val="2800"/>
              <a:buNone/>
              <a:defRPr>
                <a:latin typeface="Playfair Display"/>
                <a:ea typeface="Playfair Display"/>
                <a:cs typeface="Playfair Display"/>
                <a:sym typeface="Playfair Display"/>
              </a:defRPr>
            </a:lvl2pPr>
            <a:lvl3pPr lvl="2">
              <a:spcBef>
                <a:spcPts val="0"/>
              </a:spcBef>
              <a:spcAft>
                <a:spcPts val="0"/>
              </a:spcAft>
              <a:buSzPts val="2800"/>
              <a:buNone/>
              <a:defRPr>
                <a:latin typeface="Playfair Display"/>
                <a:ea typeface="Playfair Display"/>
                <a:cs typeface="Playfair Display"/>
                <a:sym typeface="Playfair Display"/>
              </a:defRPr>
            </a:lvl3pPr>
            <a:lvl4pPr lvl="3">
              <a:spcBef>
                <a:spcPts val="0"/>
              </a:spcBef>
              <a:spcAft>
                <a:spcPts val="0"/>
              </a:spcAft>
              <a:buSzPts val="2800"/>
              <a:buNone/>
              <a:defRPr>
                <a:latin typeface="Playfair Display"/>
                <a:ea typeface="Playfair Display"/>
                <a:cs typeface="Playfair Display"/>
                <a:sym typeface="Playfair Display"/>
              </a:defRPr>
            </a:lvl4pPr>
            <a:lvl5pPr lvl="4">
              <a:spcBef>
                <a:spcPts val="0"/>
              </a:spcBef>
              <a:spcAft>
                <a:spcPts val="0"/>
              </a:spcAft>
              <a:buSzPts val="2800"/>
              <a:buNone/>
              <a:defRPr>
                <a:latin typeface="Playfair Display"/>
                <a:ea typeface="Playfair Display"/>
                <a:cs typeface="Playfair Display"/>
                <a:sym typeface="Playfair Display"/>
              </a:defRPr>
            </a:lvl5pPr>
            <a:lvl6pPr lvl="5">
              <a:spcBef>
                <a:spcPts val="0"/>
              </a:spcBef>
              <a:spcAft>
                <a:spcPts val="0"/>
              </a:spcAft>
              <a:buSzPts val="2800"/>
              <a:buNone/>
              <a:defRPr>
                <a:latin typeface="Playfair Display"/>
                <a:ea typeface="Playfair Display"/>
                <a:cs typeface="Playfair Display"/>
                <a:sym typeface="Playfair Display"/>
              </a:defRPr>
            </a:lvl6pPr>
            <a:lvl7pPr lvl="6">
              <a:spcBef>
                <a:spcPts val="0"/>
              </a:spcBef>
              <a:spcAft>
                <a:spcPts val="0"/>
              </a:spcAft>
              <a:buSzPts val="2800"/>
              <a:buNone/>
              <a:defRPr>
                <a:latin typeface="Playfair Display"/>
                <a:ea typeface="Playfair Display"/>
                <a:cs typeface="Playfair Display"/>
                <a:sym typeface="Playfair Display"/>
              </a:defRPr>
            </a:lvl7pPr>
            <a:lvl8pPr lvl="7">
              <a:spcBef>
                <a:spcPts val="0"/>
              </a:spcBef>
              <a:spcAft>
                <a:spcPts val="0"/>
              </a:spcAft>
              <a:buSzPts val="2800"/>
              <a:buNone/>
              <a:defRPr>
                <a:latin typeface="Playfair Display"/>
                <a:ea typeface="Playfair Display"/>
                <a:cs typeface="Playfair Display"/>
                <a:sym typeface="Playfair Display"/>
              </a:defRPr>
            </a:lvl8pPr>
            <a:lvl9pPr lvl="8">
              <a:spcBef>
                <a:spcPts val="0"/>
              </a:spcBef>
              <a:spcAft>
                <a:spcPts val="0"/>
              </a:spcAft>
              <a:buSzPts val="2800"/>
              <a:buNone/>
              <a:defRPr>
                <a:latin typeface="Playfair Display"/>
                <a:ea typeface="Playfair Display"/>
                <a:cs typeface="Playfair Display"/>
                <a:sym typeface="Playfair Display"/>
              </a:defRPr>
            </a:lvl9pPr>
          </a:lstStyle>
          <a:p/>
        </p:txBody>
      </p:sp>
      <p:sp>
        <p:nvSpPr>
          <p:cNvPr id="25" name="Google Shape;25;p5"/>
          <p:cNvSpPr txBox="1"/>
          <p:nvPr>
            <p:ph idx="4" type="title"/>
          </p:nvPr>
        </p:nvSpPr>
        <p:spPr>
          <a:xfrm>
            <a:off x="6776350" y="2027875"/>
            <a:ext cx="1662900" cy="5292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2000">
                <a:latin typeface="Poppins Black"/>
                <a:ea typeface="Poppins Black"/>
                <a:cs typeface="Poppins Black"/>
                <a:sym typeface="Poppins Black"/>
              </a:defRPr>
            </a:lvl1pPr>
            <a:lvl2pPr lvl="1">
              <a:spcBef>
                <a:spcPts val="0"/>
              </a:spcBef>
              <a:spcAft>
                <a:spcPts val="0"/>
              </a:spcAft>
              <a:buSzPts val="2800"/>
              <a:buNone/>
              <a:defRPr>
                <a:latin typeface="Playfair Display"/>
                <a:ea typeface="Playfair Display"/>
                <a:cs typeface="Playfair Display"/>
                <a:sym typeface="Playfair Display"/>
              </a:defRPr>
            </a:lvl2pPr>
            <a:lvl3pPr lvl="2">
              <a:spcBef>
                <a:spcPts val="0"/>
              </a:spcBef>
              <a:spcAft>
                <a:spcPts val="0"/>
              </a:spcAft>
              <a:buSzPts val="2800"/>
              <a:buNone/>
              <a:defRPr>
                <a:latin typeface="Playfair Display"/>
                <a:ea typeface="Playfair Display"/>
                <a:cs typeface="Playfair Display"/>
                <a:sym typeface="Playfair Display"/>
              </a:defRPr>
            </a:lvl3pPr>
            <a:lvl4pPr lvl="3">
              <a:spcBef>
                <a:spcPts val="0"/>
              </a:spcBef>
              <a:spcAft>
                <a:spcPts val="0"/>
              </a:spcAft>
              <a:buSzPts val="2800"/>
              <a:buNone/>
              <a:defRPr>
                <a:latin typeface="Playfair Display"/>
                <a:ea typeface="Playfair Display"/>
                <a:cs typeface="Playfair Display"/>
                <a:sym typeface="Playfair Display"/>
              </a:defRPr>
            </a:lvl4pPr>
            <a:lvl5pPr lvl="4">
              <a:spcBef>
                <a:spcPts val="0"/>
              </a:spcBef>
              <a:spcAft>
                <a:spcPts val="0"/>
              </a:spcAft>
              <a:buSzPts val="2800"/>
              <a:buNone/>
              <a:defRPr>
                <a:latin typeface="Playfair Display"/>
                <a:ea typeface="Playfair Display"/>
                <a:cs typeface="Playfair Display"/>
                <a:sym typeface="Playfair Display"/>
              </a:defRPr>
            </a:lvl5pPr>
            <a:lvl6pPr lvl="5">
              <a:spcBef>
                <a:spcPts val="0"/>
              </a:spcBef>
              <a:spcAft>
                <a:spcPts val="0"/>
              </a:spcAft>
              <a:buSzPts val="2800"/>
              <a:buNone/>
              <a:defRPr>
                <a:latin typeface="Playfair Display"/>
                <a:ea typeface="Playfair Display"/>
                <a:cs typeface="Playfair Display"/>
                <a:sym typeface="Playfair Display"/>
              </a:defRPr>
            </a:lvl6pPr>
            <a:lvl7pPr lvl="6">
              <a:spcBef>
                <a:spcPts val="0"/>
              </a:spcBef>
              <a:spcAft>
                <a:spcPts val="0"/>
              </a:spcAft>
              <a:buSzPts val="2800"/>
              <a:buNone/>
              <a:defRPr>
                <a:latin typeface="Playfair Display"/>
                <a:ea typeface="Playfair Display"/>
                <a:cs typeface="Playfair Display"/>
                <a:sym typeface="Playfair Display"/>
              </a:defRPr>
            </a:lvl7pPr>
            <a:lvl8pPr lvl="7">
              <a:spcBef>
                <a:spcPts val="0"/>
              </a:spcBef>
              <a:spcAft>
                <a:spcPts val="0"/>
              </a:spcAft>
              <a:buSzPts val="2800"/>
              <a:buNone/>
              <a:defRPr>
                <a:latin typeface="Playfair Display"/>
                <a:ea typeface="Playfair Display"/>
                <a:cs typeface="Playfair Display"/>
                <a:sym typeface="Playfair Display"/>
              </a:defRPr>
            </a:lvl8pPr>
            <a:lvl9pPr lvl="8">
              <a:spcBef>
                <a:spcPts val="0"/>
              </a:spcBef>
              <a:spcAft>
                <a:spcPts val="0"/>
              </a:spcAft>
              <a:buSzPts val="2800"/>
              <a:buNone/>
              <a:defRPr>
                <a:latin typeface="Playfair Display"/>
                <a:ea typeface="Playfair Display"/>
                <a:cs typeface="Playfair Display"/>
                <a:sym typeface="Playfair Displ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26" name="Shape 26"/>
        <p:cNvGrpSpPr/>
        <p:nvPr/>
      </p:nvGrpSpPr>
      <p:grpSpPr>
        <a:xfrm>
          <a:off x="0" y="0"/>
          <a:ext cx="0" cy="0"/>
          <a:chOff x="0" y="0"/>
          <a:chExt cx="0" cy="0"/>
        </a:xfrm>
      </p:grpSpPr>
      <p:sp>
        <p:nvSpPr>
          <p:cNvPr id="27" name="Google Shape;27;p6"/>
          <p:cNvSpPr/>
          <p:nvPr/>
        </p:nvSpPr>
        <p:spPr>
          <a:xfrm>
            <a:off x="-66825" y="344050"/>
            <a:ext cx="9277500" cy="62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 name="Google Shape;28;p6"/>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Font typeface="Poppins Black"/>
              <a:buNone/>
              <a:defRPr b="0" sz="3000">
                <a:solidFill>
                  <a:schemeClr val="dk2"/>
                </a:solidFill>
                <a:latin typeface="Poppins Black"/>
                <a:ea typeface="Poppins Black"/>
                <a:cs typeface="Poppins Black"/>
                <a:sym typeface="Poppins Black"/>
              </a:defRPr>
            </a:lvl1pPr>
            <a:lvl2pPr lvl="1" algn="ctr">
              <a:spcBef>
                <a:spcPts val="0"/>
              </a:spcBef>
              <a:spcAft>
                <a:spcPts val="0"/>
              </a:spcAft>
              <a:buSzPts val="3000"/>
              <a:buFont typeface="Poppins Black"/>
              <a:buNone/>
              <a:defRPr b="0" sz="3000">
                <a:latin typeface="Poppins Black"/>
                <a:ea typeface="Poppins Black"/>
                <a:cs typeface="Poppins Black"/>
                <a:sym typeface="Poppins Black"/>
              </a:defRPr>
            </a:lvl2pPr>
            <a:lvl3pPr lvl="2" algn="ctr">
              <a:spcBef>
                <a:spcPts val="0"/>
              </a:spcBef>
              <a:spcAft>
                <a:spcPts val="0"/>
              </a:spcAft>
              <a:buSzPts val="3000"/>
              <a:buFont typeface="Poppins Black"/>
              <a:buNone/>
              <a:defRPr b="0" sz="3000">
                <a:latin typeface="Poppins Black"/>
                <a:ea typeface="Poppins Black"/>
                <a:cs typeface="Poppins Black"/>
                <a:sym typeface="Poppins Black"/>
              </a:defRPr>
            </a:lvl3pPr>
            <a:lvl4pPr lvl="3" algn="ctr">
              <a:spcBef>
                <a:spcPts val="0"/>
              </a:spcBef>
              <a:spcAft>
                <a:spcPts val="0"/>
              </a:spcAft>
              <a:buSzPts val="3000"/>
              <a:buFont typeface="Poppins Black"/>
              <a:buNone/>
              <a:defRPr b="0" sz="3000">
                <a:latin typeface="Poppins Black"/>
                <a:ea typeface="Poppins Black"/>
                <a:cs typeface="Poppins Black"/>
                <a:sym typeface="Poppins Black"/>
              </a:defRPr>
            </a:lvl4pPr>
            <a:lvl5pPr lvl="4" algn="ctr">
              <a:spcBef>
                <a:spcPts val="0"/>
              </a:spcBef>
              <a:spcAft>
                <a:spcPts val="0"/>
              </a:spcAft>
              <a:buSzPts val="3000"/>
              <a:buFont typeface="Poppins Black"/>
              <a:buNone/>
              <a:defRPr b="0" sz="3000">
                <a:latin typeface="Poppins Black"/>
                <a:ea typeface="Poppins Black"/>
                <a:cs typeface="Poppins Black"/>
                <a:sym typeface="Poppins Black"/>
              </a:defRPr>
            </a:lvl5pPr>
            <a:lvl6pPr lvl="5" algn="ctr">
              <a:spcBef>
                <a:spcPts val="0"/>
              </a:spcBef>
              <a:spcAft>
                <a:spcPts val="0"/>
              </a:spcAft>
              <a:buSzPts val="3000"/>
              <a:buFont typeface="Poppins Black"/>
              <a:buNone/>
              <a:defRPr b="0" sz="3000">
                <a:latin typeface="Poppins Black"/>
                <a:ea typeface="Poppins Black"/>
                <a:cs typeface="Poppins Black"/>
                <a:sym typeface="Poppins Black"/>
              </a:defRPr>
            </a:lvl6pPr>
            <a:lvl7pPr lvl="6" algn="ctr">
              <a:spcBef>
                <a:spcPts val="0"/>
              </a:spcBef>
              <a:spcAft>
                <a:spcPts val="0"/>
              </a:spcAft>
              <a:buSzPts val="3000"/>
              <a:buFont typeface="Poppins Black"/>
              <a:buNone/>
              <a:defRPr b="0" sz="3000">
                <a:latin typeface="Poppins Black"/>
                <a:ea typeface="Poppins Black"/>
                <a:cs typeface="Poppins Black"/>
                <a:sym typeface="Poppins Black"/>
              </a:defRPr>
            </a:lvl7pPr>
            <a:lvl8pPr lvl="7" algn="ctr">
              <a:spcBef>
                <a:spcPts val="0"/>
              </a:spcBef>
              <a:spcAft>
                <a:spcPts val="0"/>
              </a:spcAft>
              <a:buSzPts val="3000"/>
              <a:buFont typeface="Poppins Black"/>
              <a:buNone/>
              <a:defRPr b="0" sz="3000">
                <a:latin typeface="Poppins Black"/>
                <a:ea typeface="Poppins Black"/>
                <a:cs typeface="Poppins Black"/>
                <a:sym typeface="Poppins Black"/>
              </a:defRPr>
            </a:lvl8pPr>
            <a:lvl9pPr lvl="8" algn="ctr">
              <a:spcBef>
                <a:spcPts val="0"/>
              </a:spcBef>
              <a:spcAft>
                <a:spcPts val="0"/>
              </a:spcAft>
              <a:buSzPts val="3000"/>
              <a:buFont typeface="Poppins Black"/>
              <a:buNone/>
              <a:defRPr b="0" sz="3000">
                <a:latin typeface="Poppins Black"/>
                <a:ea typeface="Poppins Black"/>
                <a:cs typeface="Poppins Black"/>
                <a:sym typeface="Poppins Black"/>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527475" y="1620225"/>
            <a:ext cx="2239800" cy="1906500"/>
          </a:xfrm>
          <a:prstGeom prst="rect">
            <a:avLst/>
          </a:prstGeom>
        </p:spPr>
        <p:txBody>
          <a:bodyPr anchorCtr="0" anchor="ctr" bIns="91425" lIns="91425" spcFirstLastPara="1" rIns="91425" wrap="square" tIns="91425">
            <a:noAutofit/>
          </a:bodyPr>
          <a:lstStyle>
            <a:lvl1pPr lvl="0" algn="r">
              <a:spcBef>
                <a:spcPts val="0"/>
              </a:spcBef>
              <a:spcAft>
                <a:spcPts val="0"/>
              </a:spcAft>
              <a:buSzPts val="2400"/>
              <a:buNone/>
              <a:defRPr b="0" sz="2400">
                <a:solidFill>
                  <a:schemeClr val="dk2"/>
                </a:solidFill>
                <a:latin typeface="Poppins Black"/>
                <a:ea typeface="Poppins Black"/>
                <a:cs typeface="Poppins Black"/>
                <a:sym typeface="Poppins Black"/>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subTitle"/>
          </p:nvPr>
        </p:nvSpPr>
        <p:spPr>
          <a:xfrm>
            <a:off x="6783200" y="1604475"/>
            <a:ext cx="1428300" cy="193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p:nvPr/>
        </p:nvSpPr>
        <p:spPr>
          <a:xfrm>
            <a:off x="-47625" y="-57150"/>
            <a:ext cx="4619700" cy="525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8"/>
          <p:cNvSpPr txBox="1"/>
          <p:nvPr>
            <p:ph type="title"/>
          </p:nvPr>
        </p:nvSpPr>
        <p:spPr>
          <a:xfrm>
            <a:off x="704700" y="526350"/>
            <a:ext cx="7734600" cy="409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b="0" sz="11000">
                <a:latin typeface="Poppins Black"/>
                <a:ea typeface="Poppins Black"/>
                <a:cs typeface="Poppins Black"/>
                <a:sym typeface="Poppins Black"/>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p:nvPr/>
        </p:nvSpPr>
        <p:spPr>
          <a:xfrm>
            <a:off x="4572000" y="-1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1058550" y="1175250"/>
            <a:ext cx="6504900" cy="279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b="0" sz="11300">
                <a:latin typeface="Poppins Black"/>
                <a:ea typeface="Poppins Black"/>
                <a:cs typeface="Poppins Black"/>
                <a:sym typeface="Poppins Black"/>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6611050" y="1059750"/>
            <a:ext cx="1828200" cy="290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000">
                <a:latin typeface="Playfair Display Regular"/>
                <a:ea typeface="Playfair Display Regular"/>
                <a:cs typeface="Playfair Display Regular"/>
                <a:sym typeface="Playfair Display Regular"/>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0" name="Shape 40"/>
        <p:cNvGrpSpPr/>
        <p:nvPr/>
      </p:nvGrpSpPr>
      <p:grpSpPr>
        <a:xfrm>
          <a:off x="0" y="0"/>
          <a:ext cx="0" cy="0"/>
          <a:chOff x="0" y="0"/>
          <a:chExt cx="0" cy="0"/>
        </a:xfrm>
      </p:grpSpPr>
      <p:sp>
        <p:nvSpPr>
          <p:cNvPr id="41" name="Google Shape;41;p10"/>
          <p:cNvSpPr txBox="1"/>
          <p:nvPr>
            <p:ph idx="1" type="body"/>
          </p:nvPr>
        </p:nvSpPr>
        <p:spPr>
          <a:xfrm>
            <a:off x="2723400" y="1819549"/>
            <a:ext cx="3697200" cy="21582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3000">
                <a:solidFill>
                  <a:schemeClr val="dk2"/>
                </a:solidFill>
                <a:latin typeface="Poppins Black"/>
                <a:ea typeface="Poppins Black"/>
                <a:cs typeface="Poppins Black"/>
                <a:sym typeface="Poppins Black"/>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04700" y="540000"/>
            <a:ext cx="7734600" cy="500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04700" y="1152475"/>
            <a:ext cx="7734600" cy="3450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Playfair Display"/>
              <a:buChar char="●"/>
              <a:defRPr>
                <a:solidFill>
                  <a:schemeClr val="dk1"/>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1"/>
              </a:buClr>
              <a:buSzPts val="1400"/>
              <a:buFont typeface="Playfair Display"/>
              <a:buChar char="○"/>
              <a:defRPr>
                <a:solidFill>
                  <a:schemeClr val="dk1"/>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1"/>
              </a:buClr>
              <a:buSzPts val="1400"/>
              <a:buFont typeface="Playfair Display"/>
              <a:buChar char="■"/>
              <a:defRPr>
                <a:solidFill>
                  <a:schemeClr val="dk1"/>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1"/>
              </a:buClr>
              <a:buSzPts val="1400"/>
              <a:buFont typeface="Playfair Display"/>
              <a:buChar char="●"/>
              <a:defRPr>
                <a:solidFill>
                  <a:schemeClr val="dk1"/>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1"/>
              </a:buClr>
              <a:buSzPts val="1400"/>
              <a:buFont typeface="Playfair Display"/>
              <a:buChar char="○"/>
              <a:defRPr>
                <a:solidFill>
                  <a:schemeClr val="dk1"/>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1"/>
              </a:buClr>
              <a:buSzPts val="1400"/>
              <a:buFont typeface="Playfair Display"/>
              <a:buChar char="■"/>
              <a:defRPr>
                <a:solidFill>
                  <a:schemeClr val="dk1"/>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1"/>
              </a:buClr>
              <a:buSzPts val="1400"/>
              <a:buFont typeface="Playfair Display"/>
              <a:buChar char="●"/>
              <a:defRPr>
                <a:solidFill>
                  <a:schemeClr val="dk1"/>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1"/>
              </a:buClr>
              <a:buSzPts val="1400"/>
              <a:buFont typeface="Playfair Display"/>
              <a:buChar char="○"/>
              <a:defRPr>
                <a:solidFill>
                  <a:schemeClr val="dk1"/>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1"/>
              </a:buClr>
              <a:buSzPts val="1400"/>
              <a:buFont typeface="Playfair Display"/>
              <a:buChar char="■"/>
              <a:defRPr>
                <a:solidFill>
                  <a:schemeClr val="dk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6.jpg"/><Relationship Id="rId5"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jpg"/><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3938067" y="2216700"/>
            <a:ext cx="5205959" cy="2926800"/>
          </a:xfrm>
          <a:prstGeom prst="rect">
            <a:avLst/>
          </a:prstGeom>
          <a:noFill/>
          <a:ln>
            <a:noFill/>
          </a:ln>
        </p:spPr>
      </p:pic>
      <p:sp>
        <p:nvSpPr>
          <p:cNvPr id="164" name="Google Shape;164;p25"/>
          <p:cNvSpPr txBox="1"/>
          <p:nvPr>
            <p:ph idx="1" type="subTitle"/>
          </p:nvPr>
        </p:nvSpPr>
        <p:spPr>
          <a:xfrm>
            <a:off x="1046125" y="2703250"/>
            <a:ext cx="1366200" cy="187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Group 1</a:t>
            </a:r>
            <a:endParaRPr b="1">
              <a:latin typeface="Poppins"/>
              <a:ea typeface="Poppins"/>
              <a:cs typeface="Poppins"/>
              <a:sym typeface="Poppins"/>
            </a:endParaRPr>
          </a:p>
          <a:p>
            <a:pPr indent="0" lvl="0" marL="0" rtl="0" algn="r">
              <a:spcBef>
                <a:spcPts val="0"/>
              </a:spcBef>
              <a:spcAft>
                <a:spcPts val="0"/>
              </a:spcAft>
              <a:buNone/>
            </a:pPr>
            <a:r>
              <a:rPr lang="en">
                <a:latin typeface="Poppins Medium"/>
                <a:ea typeface="Poppins Medium"/>
                <a:cs typeface="Poppins Medium"/>
                <a:sym typeface="Poppins Medium"/>
              </a:rPr>
              <a:t>Angel Koh</a:t>
            </a:r>
            <a:endParaRPr>
              <a:latin typeface="Poppins Medium"/>
              <a:ea typeface="Poppins Medium"/>
              <a:cs typeface="Poppins Medium"/>
              <a:sym typeface="Poppins Medium"/>
            </a:endParaRPr>
          </a:p>
          <a:p>
            <a:pPr indent="0" lvl="0" marL="0" rtl="0" algn="r">
              <a:spcBef>
                <a:spcPts val="0"/>
              </a:spcBef>
              <a:spcAft>
                <a:spcPts val="0"/>
              </a:spcAft>
              <a:buNone/>
            </a:pPr>
            <a:r>
              <a:rPr lang="en">
                <a:latin typeface="Poppins Medium"/>
                <a:ea typeface="Poppins Medium"/>
                <a:cs typeface="Poppins Medium"/>
                <a:sym typeface="Poppins Medium"/>
              </a:rPr>
              <a:t>Chi Hui</a:t>
            </a:r>
            <a:endParaRPr>
              <a:latin typeface="Poppins Medium"/>
              <a:ea typeface="Poppins Medium"/>
              <a:cs typeface="Poppins Medium"/>
              <a:sym typeface="Poppins Medium"/>
            </a:endParaRPr>
          </a:p>
          <a:p>
            <a:pPr indent="0" lvl="0" marL="0" rtl="0" algn="r">
              <a:spcBef>
                <a:spcPts val="0"/>
              </a:spcBef>
              <a:spcAft>
                <a:spcPts val="0"/>
              </a:spcAft>
              <a:buNone/>
            </a:pPr>
            <a:r>
              <a:rPr lang="en">
                <a:latin typeface="Poppins Medium"/>
                <a:ea typeface="Poppins Medium"/>
                <a:cs typeface="Poppins Medium"/>
                <a:sym typeface="Poppins Medium"/>
              </a:rPr>
              <a:t>Elkan Hon</a:t>
            </a:r>
            <a:endParaRPr>
              <a:latin typeface="Poppins Medium"/>
              <a:ea typeface="Poppins Medium"/>
              <a:cs typeface="Poppins Medium"/>
              <a:sym typeface="Poppins Medium"/>
            </a:endParaRPr>
          </a:p>
          <a:p>
            <a:pPr indent="0" lvl="0" marL="0" rtl="0" algn="r">
              <a:spcBef>
                <a:spcPts val="0"/>
              </a:spcBef>
              <a:spcAft>
                <a:spcPts val="0"/>
              </a:spcAft>
              <a:buNone/>
            </a:pPr>
            <a:r>
              <a:rPr lang="en">
                <a:latin typeface="Poppins Medium"/>
                <a:ea typeface="Poppins Medium"/>
                <a:cs typeface="Poppins Medium"/>
                <a:sym typeface="Poppins Medium"/>
              </a:rPr>
              <a:t>Gabriel</a:t>
            </a:r>
            <a:endParaRPr>
              <a:latin typeface="Poppins Medium"/>
              <a:ea typeface="Poppins Medium"/>
              <a:cs typeface="Poppins Medium"/>
              <a:sym typeface="Poppins Medium"/>
            </a:endParaRPr>
          </a:p>
          <a:p>
            <a:pPr indent="0" lvl="0" marL="0" rtl="0" algn="r">
              <a:spcBef>
                <a:spcPts val="0"/>
              </a:spcBef>
              <a:spcAft>
                <a:spcPts val="0"/>
              </a:spcAft>
              <a:buNone/>
            </a:pPr>
            <a:r>
              <a:rPr lang="en">
                <a:latin typeface="Poppins Medium"/>
                <a:ea typeface="Poppins Medium"/>
                <a:cs typeface="Poppins Medium"/>
                <a:sym typeface="Poppins Medium"/>
              </a:rPr>
              <a:t>Gwen Su</a:t>
            </a:r>
            <a:endParaRPr>
              <a:latin typeface="Poppins Medium"/>
              <a:ea typeface="Poppins Medium"/>
              <a:cs typeface="Poppins Medium"/>
              <a:sym typeface="Poppins Medium"/>
            </a:endParaRPr>
          </a:p>
          <a:p>
            <a:pPr indent="0" lvl="0" marL="0" rtl="0" algn="r">
              <a:spcBef>
                <a:spcPts val="0"/>
              </a:spcBef>
              <a:spcAft>
                <a:spcPts val="0"/>
              </a:spcAft>
              <a:buNone/>
            </a:pPr>
            <a:r>
              <a:rPr lang="en">
                <a:latin typeface="Poppins Medium"/>
                <a:ea typeface="Poppins Medium"/>
                <a:cs typeface="Poppins Medium"/>
                <a:sym typeface="Poppins Medium"/>
              </a:rPr>
              <a:t>Jolene Tan</a:t>
            </a:r>
            <a:endParaRPr>
              <a:latin typeface="Poppins Medium"/>
              <a:ea typeface="Poppins Medium"/>
              <a:cs typeface="Poppins Medium"/>
              <a:sym typeface="Poppins Medium"/>
            </a:endParaRPr>
          </a:p>
          <a:p>
            <a:pPr indent="0" lvl="0" marL="0" rtl="0" algn="r">
              <a:spcBef>
                <a:spcPts val="0"/>
              </a:spcBef>
              <a:spcAft>
                <a:spcPts val="0"/>
              </a:spcAft>
              <a:buNone/>
            </a:pPr>
            <a:r>
              <a:rPr lang="en">
                <a:latin typeface="Poppins Medium"/>
                <a:ea typeface="Poppins Medium"/>
                <a:cs typeface="Poppins Medium"/>
                <a:sym typeface="Poppins Medium"/>
              </a:rPr>
              <a:t>Wang Tian</a:t>
            </a:r>
            <a:endParaRPr>
              <a:latin typeface="Poppins Medium"/>
              <a:ea typeface="Poppins Medium"/>
              <a:cs typeface="Poppins Medium"/>
              <a:sym typeface="Poppins Medium"/>
            </a:endParaRPr>
          </a:p>
          <a:p>
            <a:pPr indent="0" lvl="0" marL="0" rtl="0" algn="r">
              <a:spcBef>
                <a:spcPts val="0"/>
              </a:spcBef>
              <a:spcAft>
                <a:spcPts val="0"/>
              </a:spcAft>
              <a:buNone/>
            </a:pPr>
            <a:r>
              <a:t/>
            </a:r>
            <a:endParaRPr/>
          </a:p>
        </p:txBody>
      </p:sp>
      <p:sp>
        <p:nvSpPr>
          <p:cNvPr id="165" name="Google Shape;165;p25"/>
          <p:cNvSpPr/>
          <p:nvPr/>
        </p:nvSpPr>
        <p:spPr>
          <a:xfrm>
            <a:off x="2579350" y="3200800"/>
            <a:ext cx="48900" cy="85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0" y="0"/>
            <a:ext cx="3938100" cy="2216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txBox="1"/>
          <p:nvPr>
            <p:ph type="ctrTitle"/>
          </p:nvPr>
        </p:nvSpPr>
        <p:spPr>
          <a:xfrm>
            <a:off x="432651" y="128850"/>
            <a:ext cx="3407400" cy="195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900"/>
              <a:t>MKT1705X: CASE STUDY ON IKEA</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p:nvPr/>
        </p:nvSpPr>
        <p:spPr>
          <a:xfrm>
            <a:off x="2856925" y="0"/>
            <a:ext cx="3057900" cy="5143500"/>
          </a:xfrm>
          <a:prstGeom prst="rect">
            <a:avLst/>
          </a:prstGeom>
          <a:solidFill>
            <a:srgbClr val="000000">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txBox="1"/>
          <p:nvPr>
            <p:ph type="title"/>
          </p:nvPr>
        </p:nvSpPr>
        <p:spPr>
          <a:xfrm>
            <a:off x="342425" y="2622250"/>
            <a:ext cx="3540300" cy="170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SUSTAINABILITY EFFORTS &amp;  IMPACTS</a:t>
            </a:r>
            <a:endParaRPr sz="3200"/>
          </a:p>
        </p:txBody>
      </p:sp>
      <p:sp>
        <p:nvSpPr>
          <p:cNvPr id="252" name="Google Shape;252;p34"/>
          <p:cNvSpPr txBox="1"/>
          <p:nvPr>
            <p:ph type="title"/>
          </p:nvPr>
        </p:nvSpPr>
        <p:spPr>
          <a:xfrm>
            <a:off x="494825" y="2774650"/>
            <a:ext cx="3540300" cy="170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SUSTAINABILITY EFFORTS &amp;  IMPACTS</a:t>
            </a:r>
            <a:endParaRPr sz="3200"/>
          </a:p>
        </p:txBody>
      </p:sp>
      <p:sp>
        <p:nvSpPr>
          <p:cNvPr id="253" name="Google Shape;253;p34"/>
          <p:cNvSpPr/>
          <p:nvPr/>
        </p:nvSpPr>
        <p:spPr>
          <a:xfrm>
            <a:off x="2856925" y="0"/>
            <a:ext cx="3057900" cy="5143500"/>
          </a:xfrm>
          <a:prstGeom prst="rect">
            <a:avLst/>
          </a:prstGeom>
          <a:solidFill>
            <a:srgbClr val="000000">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4"/>
          <p:cNvPicPr preferRelativeResize="0"/>
          <p:nvPr/>
        </p:nvPicPr>
        <p:blipFill rotWithShape="1">
          <a:blip r:embed="rId3">
            <a:alphaModFix/>
          </a:blip>
          <a:srcRect b="0" l="8001" r="8997" t="0"/>
          <a:stretch/>
        </p:blipFill>
        <p:spPr>
          <a:xfrm>
            <a:off x="2856775" y="0"/>
            <a:ext cx="6408925" cy="5143500"/>
          </a:xfrm>
          <a:prstGeom prst="rect">
            <a:avLst/>
          </a:prstGeom>
          <a:noFill/>
          <a:ln>
            <a:noFill/>
          </a:ln>
        </p:spPr>
      </p:pic>
      <p:sp>
        <p:nvSpPr>
          <p:cNvPr id="255" name="Google Shape;255;p34"/>
          <p:cNvSpPr txBox="1"/>
          <p:nvPr>
            <p:ph idx="2" type="title"/>
          </p:nvPr>
        </p:nvSpPr>
        <p:spPr>
          <a:xfrm>
            <a:off x="586375" y="841425"/>
            <a:ext cx="2270400" cy="143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56" name="Google Shape;256;p34"/>
          <p:cNvSpPr/>
          <p:nvPr/>
        </p:nvSpPr>
        <p:spPr>
          <a:xfrm>
            <a:off x="-96750" y="2380600"/>
            <a:ext cx="4223700" cy="22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txBox="1"/>
          <p:nvPr>
            <p:ph type="title"/>
          </p:nvPr>
        </p:nvSpPr>
        <p:spPr>
          <a:xfrm>
            <a:off x="342425" y="2622250"/>
            <a:ext cx="3540300" cy="170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SUSTAINABILITY EFFORTS &amp;  IMPACTS</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Sustainability Strategy</a:t>
            </a:r>
            <a:endParaRPr/>
          </a:p>
        </p:txBody>
      </p:sp>
      <p:pic>
        <p:nvPicPr>
          <p:cNvPr id="263" name="Google Shape;263;p35"/>
          <p:cNvPicPr preferRelativeResize="0"/>
          <p:nvPr/>
        </p:nvPicPr>
        <p:blipFill>
          <a:blip r:embed="rId3">
            <a:alphaModFix/>
          </a:blip>
          <a:stretch>
            <a:fillRect/>
          </a:stretch>
        </p:blipFill>
        <p:spPr>
          <a:xfrm>
            <a:off x="1896450" y="1335338"/>
            <a:ext cx="5237425" cy="2947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“People &amp; Planet Positive” Strategy</a:t>
            </a:r>
            <a:endParaRPr/>
          </a:p>
        </p:txBody>
      </p:sp>
      <p:sp>
        <p:nvSpPr>
          <p:cNvPr id="269" name="Google Shape;269;p36"/>
          <p:cNvSpPr txBox="1"/>
          <p:nvPr>
            <p:ph idx="4294967295" type="subTitle"/>
          </p:nvPr>
        </p:nvSpPr>
        <p:spPr>
          <a:xfrm>
            <a:off x="3535000" y="2861875"/>
            <a:ext cx="2044800" cy="107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latin typeface="Poppins"/>
                <a:ea typeface="Poppins"/>
                <a:cs typeface="Poppins"/>
                <a:sym typeface="Poppins"/>
              </a:rPr>
              <a:t>Transform into a Circular &amp; Climate Positive Business</a:t>
            </a:r>
            <a:endParaRPr b="1">
              <a:latin typeface="Poppins"/>
              <a:ea typeface="Poppins"/>
              <a:cs typeface="Poppins"/>
              <a:sym typeface="Poppins"/>
            </a:endParaRPr>
          </a:p>
        </p:txBody>
      </p:sp>
      <p:sp>
        <p:nvSpPr>
          <p:cNvPr id="270" name="Google Shape;270;p36"/>
          <p:cNvSpPr txBox="1"/>
          <p:nvPr>
            <p:ph idx="4294967295" type="subTitle"/>
          </p:nvPr>
        </p:nvSpPr>
        <p:spPr>
          <a:xfrm>
            <a:off x="737339" y="2861875"/>
            <a:ext cx="1895400" cy="107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latin typeface="Poppins"/>
                <a:ea typeface="Poppins"/>
                <a:cs typeface="Poppins"/>
                <a:sym typeface="Poppins"/>
              </a:rPr>
              <a:t>Promote Healthy &amp; Sustainable Living </a:t>
            </a:r>
            <a:endParaRPr b="1">
              <a:latin typeface="Poppins"/>
              <a:ea typeface="Poppins"/>
              <a:cs typeface="Poppins"/>
              <a:sym typeface="Poppins"/>
            </a:endParaRPr>
          </a:p>
        </p:txBody>
      </p:sp>
      <p:sp>
        <p:nvSpPr>
          <p:cNvPr id="271" name="Google Shape;271;p36"/>
          <p:cNvSpPr txBox="1"/>
          <p:nvPr>
            <p:ph idx="4294967295" type="subTitle"/>
          </p:nvPr>
        </p:nvSpPr>
        <p:spPr>
          <a:xfrm>
            <a:off x="6482050" y="2901300"/>
            <a:ext cx="1895400" cy="64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latin typeface="Poppins"/>
                <a:ea typeface="Poppins"/>
                <a:cs typeface="Poppins"/>
                <a:sym typeface="Poppins"/>
              </a:rPr>
              <a:t>Collaborate with Social Businesses</a:t>
            </a:r>
            <a:endParaRPr b="1">
              <a:latin typeface="Poppins"/>
              <a:ea typeface="Poppins"/>
              <a:cs typeface="Poppins"/>
              <a:sym typeface="Poppins"/>
            </a:endParaRPr>
          </a:p>
        </p:txBody>
      </p:sp>
      <p:pic>
        <p:nvPicPr>
          <p:cNvPr id="272" name="Google Shape;272;p36"/>
          <p:cNvPicPr preferRelativeResize="0"/>
          <p:nvPr/>
        </p:nvPicPr>
        <p:blipFill>
          <a:blip r:embed="rId3">
            <a:alphaModFix/>
          </a:blip>
          <a:stretch>
            <a:fillRect/>
          </a:stretch>
        </p:blipFill>
        <p:spPr>
          <a:xfrm>
            <a:off x="1290037" y="1864713"/>
            <a:ext cx="888500" cy="888500"/>
          </a:xfrm>
          <a:prstGeom prst="rect">
            <a:avLst/>
          </a:prstGeom>
          <a:noFill/>
          <a:ln>
            <a:noFill/>
          </a:ln>
        </p:spPr>
      </p:pic>
      <p:pic>
        <p:nvPicPr>
          <p:cNvPr id="273" name="Google Shape;273;p36"/>
          <p:cNvPicPr preferRelativeResize="0"/>
          <p:nvPr/>
        </p:nvPicPr>
        <p:blipFill>
          <a:blip r:embed="rId4">
            <a:alphaModFix/>
          </a:blip>
          <a:stretch>
            <a:fillRect/>
          </a:stretch>
        </p:blipFill>
        <p:spPr>
          <a:xfrm>
            <a:off x="4113163" y="1864725"/>
            <a:ext cx="888475" cy="888475"/>
          </a:xfrm>
          <a:prstGeom prst="rect">
            <a:avLst/>
          </a:prstGeom>
          <a:noFill/>
          <a:ln>
            <a:noFill/>
          </a:ln>
        </p:spPr>
      </p:pic>
      <p:pic>
        <p:nvPicPr>
          <p:cNvPr id="274" name="Google Shape;274;p36"/>
          <p:cNvPicPr preferRelativeResize="0"/>
          <p:nvPr/>
        </p:nvPicPr>
        <p:blipFill>
          <a:blip r:embed="rId5">
            <a:alphaModFix/>
          </a:blip>
          <a:stretch>
            <a:fillRect/>
          </a:stretch>
        </p:blipFill>
        <p:spPr>
          <a:xfrm>
            <a:off x="6985513" y="1864723"/>
            <a:ext cx="888475" cy="888475"/>
          </a:xfrm>
          <a:prstGeom prst="rect">
            <a:avLst/>
          </a:prstGeom>
          <a:noFill/>
          <a:ln>
            <a:noFill/>
          </a:ln>
        </p:spPr>
      </p:pic>
      <p:sp>
        <p:nvSpPr>
          <p:cNvPr id="275" name="Google Shape;275;p36"/>
          <p:cNvSpPr/>
          <p:nvPr/>
        </p:nvSpPr>
        <p:spPr>
          <a:xfrm>
            <a:off x="652775" y="1294325"/>
            <a:ext cx="2115900" cy="33540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a:off x="6346125" y="1294325"/>
            <a:ext cx="2115900" cy="33540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a:off x="3499450" y="1294325"/>
            <a:ext cx="2115900" cy="33540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1" name="Shape 281"/>
        <p:cNvGrpSpPr/>
        <p:nvPr/>
      </p:nvGrpSpPr>
      <p:grpSpPr>
        <a:xfrm>
          <a:off x="0" y="0"/>
          <a:ext cx="0" cy="0"/>
          <a:chOff x="0" y="0"/>
          <a:chExt cx="0" cy="0"/>
        </a:xfrm>
      </p:grpSpPr>
      <p:sp>
        <p:nvSpPr>
          <p:cNvPr id="282" name="Google Shape;282;p37"/>
          <p:cNvSpPr txBox="1"/>
          <p:nvPr>
            <p:ph type="title"/>
          </p:nvPr>
        </p:nvSpPr>
        <p:spPr>
          <a:xfrm>
            <a:off x="426700" y="2544925"/>
            <a:ext cx="2853300" cy="1699200"/>
          </a:xfrm>
          <a:prstGeom prst="rect">
            <a:avLst/>
          </a:prstGeom>
        </p:spPr>
        <p:txBody>
          <a:bodyPr anchorCtr="0" anchor="t" bIns="91425" lIns="91425" spcFirstLastPara="1" rIns="91425" wrap="square" tIns="91425">
            <a:noAutofit/>
          </a:bodyPr>
          <a:lstStyle/>
          <a:p>
            <a:pPr indent="-330200" lvl="0" marL="457200" rtl="0" algn="r">
              <a:spcBef>
                <a:spcPts val="0"/>
              </a:spcBef>
              <a:spcAft>
                <a:spcPts val="0"/>
              </a:spcAft>
              <a:buSzPts val="1600"/>
              <a:buFont typeface="Poppins Medium"/>
              <a:buChar char="●"/>
            </a:pPr>
            <a:r>
              <a:rPr lang="en">
                <a:latin typeface="Poppins Medium"/>
                <a:ea typeface="Poppins Medium"/>
                <a:cs typeface="Poppins Medium"/>
                <a:sym typeface="Poppins Medium"/>
              </a:rPr>
              <a:t>Develop</a:t>
            </a:r>
            <a:r>
              <a:rPr lang="en">
                <a:latin typeface="Poppins Medium"/>
                <a:ea typeface="Poppins Medium"/>
                <a:cs typeface="Poppins Medium"/>
                <a:sym typeface="Poppins Medium"/>
              </a:rPr>
              <a:t> &amp; Serve more Plant-Based Options</a:t>
            </a:r>
            <a:endParaRPr>
              <a:latin typeface="Poppins Medium"/>
              <a:ea typeface="Poppins Medium"/>
              <a:cs typeface="Poppins Medium"/>
              <a:sym typeface="Poppins Medium"/>
            </a:endParaRPr>
          </a:p>
          <a:p>
            <a:pPr indent="-330200" lvl="0" marL="457200" rtl="0" algn="r">
              <a:spcBef>
                <a:spcPts val="0"/>
              </a:spcBef>
              <a:spcAft>
                <a:spcPts val="0"/>
              </a:spcAft>
              <a:buSzPts val="1600"/>
              <a:buFont typeface="Poppins Medium"/>
              <a:buChar char="●"/>
            </a:pPr>
            <a:r>
              <a:t/>
            </a:r>
            <a:endParaRPr>
              <a:latin typeface="Poppins Medium"/>
              <a:ea typeface="Poppins Medium"/>
              <a:cs typeface="Poppins Medium"/>
              <a:sym typeface="Poppins Medium"/>
            </a:endParaRPr>
          </a:p>
          <a:p>
            <a:pPr indent="-330200" lvl="0" marL="457200" rtl="0" algn="r">
              <a:spcBef>
                <a:spcPts val="0"/>
              </a:spcBef>
              <a:spcAft>
                <a:spcPts val="0"/>
              </a:spcAft>
              <a:buSzPts val="1600"/>
              <a:buFont typeface="Poppins Medium"/>
              <a:buChar char="●"/>
            </a:pPr>
            <a:r>
              <a:rPr lang="en">
                <a:latin typeface="Poppins Medium"/>
                <a:ea typeface="Poppins Medium"/>
                <a:cs typeface="Poppins Medium"/>
                <a:sym typeface="Poppins Medium"/>
              </a:rPr>
              <a:t>Aims to make 50% of IKEA R</a:t>
            </a:r>
            <a:r>
              <a:rPr lang="en">
                <a:latin typeface="Poppins Medium"/>
                <a:ea typeface="Poppins Medium"/>
                <a:cs typeface="Poppins Medium"/>
                <a:sym typeface="Poppins Medium"/>
              </a:rPr>
              <a:t>estaurant </a:t>
            </a:r>
            <a:r>
              <a:rPr lang="en">
                <a:latin typeface="Poppins Medium"/>
                <a:ea typeface="Poppins Medium"/>
                <a:cs typeface="Poppins Medium"/>
                <a:sym typeface="Poppins Medium"/>
              </a:rPr>
              <a:t>Meals Plant-Based by 2025! </a:t>
            </a:r>
            <a:endParaRPr>
              <a:latin typeface="Poppins Medium"/>
              <a:ea typeface="Poppins Medium"/>
              <a:cs typeface="Poppins Medium"/>
              <a:sym typeface="Poppins Medium"/>
            </a:endParaRPr>
          </a:p>
        </p:txBody>
      </p:sp>
      <p:sp>
        <p:nvSpPr>
          <p:cNvPr id="283" name="Google Shape;283;p37"/>
          <p:cNvSpPr txBox="1"/>
          <p:nvPr>
            <p:ph idx="2" type="title"/>
          </p:nvPr>
        </p:nvSpPr>
        <p:spPr>
          <a:xfrm>
            <a:off x="1093725" y="444275"/>
            <a:ext cx="2475900" cy="160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Promote Healthy &amp; Sustainable Living</a:t>
            </a:r>
            <a:endParaRPr>
              <a:solidFill>
                <a:schemeClr val="dk2"/>
              </a:solidFill>
            </a:endParaRPr>
          </a:p>
        </p:txBody>
      </p:sp>
      <p:sp>
        <p:nvSpPr>
          <p:cNvPr id="284" name="Google Shape;284;p37"/>
          <p:cNvSpPr/>
          <p:nvPr/>
        </p:nvSpPr>
        <p:spPr>
          <a:xfrm>
            <a:off x="3429665" y="2669354"/>
            <a:ext cx="48900" cy="57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txBox="1"/>
          <p:nvPr/>
        </p:nvSpPr>
        <p:spPr>
          <a:xfrm>
            <a:off x="5474900" y="1152275"/>
            <a:ext cx="3036000" cy="67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42020"/>
                </a:solidFill>
                <a:latin typeface="Poppins Medium"/>
                <a:ea typeface="Poppins Medium"/>
                <a:cs typeface="Poppins Medium"/>
                <a:sym typeface="Poppins Medium"/>
              </a:rPr>
              <a:t>Of the Climate Footprint compared to </a:t>
            </a:r>
            <a:endParaRPr>
              <a:solidFill>
                <a:srgbClr val="242020"/>
              </a:solidFill>
              <a:latin typeface="Poppins Medium"/>
              <a:ea typeface="Poppins Medium"/>
              <a:cs typeface="Poppins Medium"/>
              <a:sym typeface="Poppins Medium"/>
            </a:endParaRPr>
          </a:p>
          <a:p>
            <a:pPr indent="0" lvl="0" marL="0" rtl="0" algn="ctr">
              <a:spcBef>
                <a:spcPts val="0"/>
              </a:spcBef>
              <a:spcAft>
                <a:spcPts val="0"/>
              </a:spcAft>
              <a:buNone/>
            </a:pPr>
            <a:r>
              <a:rPr lang="en">
                <a:solidFill>
                  <a:srgbClr val="242020"/>
                </a:solidFill>
                <a:latin typeface="Poppins Medium"/>
                <a:ea typeface="Poppins Medium"/>
                <a:cs typeface="Poppins Medium"/>
                <a:sym typeface="Poppins Medium"/>
              </a:rPr>
              <a:t>Traditional Meatballs!</a:t>
            </a:r>
            <a:endParaRPr>
              <a:solidFill>
                <a:srgbClr val="242020"/>
              </a:solidFill>
              <a:latin typeface="Poppins Medium"/>
              <a:ea typeface="Poppins Medium"/>
              <a:cs typeface="Poppins Medium"/>
              <a:sym typeface="Poppins Medium"/>
            </a:endParaRPr>
          </a:p>
        </p:txBody>
      </p:sp>
      <p:sp>
        <p:nvSpPr>
          <p:cNvPr id="286" name="Google Shape;286;p37"/>
          <p:cNvSpPr txBox="1"/>
          <p:nvPr/>
        </p:nvSpPr>
        <p:spPr>
          <a:xfrm>
            <a:off x="6230778" y="579279"/>
            <a:ext cx="1132200" cy="57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3000">
                <a:solidFill>
                  <a:srgbClr val="242020"/>
                </a:solidFill>
                <a:latin typeface="Poppins"/>
                <a:ea typeface="Poppins"/>
                <a:cs typeface="Poppins"/>
                <a:sym typeface="Poppins"/>
              </a:rPr>
              <a:t>4%</a:t>
            </a:r>
            <a:endParaRPr b="1" sz="3000">
              <a:solidFill>
                <a:srgbClr val="242020"/>
              </a:solidFill>
              <a:latin typeface="Poppins"/>
              <a:ea typeface="Poppins"/>
              <a:cs typeface="Poppins"/>
              <a:sym typeface="Poppins"/>
            </a:endParaRPr>
          </a:p>
        </p:txBody>
      </p:sp>
      <p:pic>
        <p:nvPicPr>
          <p:cNvPr id="287" name="Google Shape;287;p37"/>
          <p:cNvPicPr preferRelativeResize="0"/>
          <p:nvPr/>
        </p:nvPicPr>
        <p:blipFill>
          <a:blip r:embed="rId3">
            <a:alphaModFix/>
          </a:blip>
          <a:stretch>
            <a:fillRect/>
          </a:stretch>
        </p:blipFill>
        <p:spPr>
          <a:xfrm>
            <a:off x="5956827" y="1980850"/>
            <a:ext cx="2072136" cy="2263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5860975" y="2404125"/>
            <a:ext cx="2523300" cy="23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Medium"/>
                <a:ea typeface="Poppins Medium"/>
                <a:cs typeface="Poppins Medium"/>
                <a:sym typeface="Poppins Medium"/>
              </a:rPr>
              <a:t>Design all products with circular capabilities.</a:t>
            </a:r>
            <a:endParaRPr>
              <a:latin typeface="Poppins Medium"/>
              <a:ea typeface="Poppins Medium"/>
              <a:cs typeface="Poppins Medium"/>
              <a:sym typeface="Poppins Medium"/>
            </a:endParaRPr>
          </a:p>
          <a:p>
            <a:pPr indent="0" lvl="0" marL="0" rtl="0" algn="l">
              <a:spcBef>
                <a:spcPts val="0"/>
              </a:spcBef>
              <a:spcAft>
                <a:spcPts val="0"/>
              </a:spcAft>
              <a:buNone/>
            </a:pPr>
            <a:r>
              <a:rPr lang="en">
                <a:latin typeface="Poppins Medium"/>
                <a:ea typeface="Poppins Medium"/>
                <a:cs typeface="Poppins Medium"/>
                <a:sym typeface="Poppins Medium"/>
              </a:rPr>
              <a:t>⇒ </a:t>
            </a:r>
            <a:r>
              <a:rPr lang="en">
                <a:latin typeface="Poppins Medium"/>
                <a:ea typeface="Poppins Medium"/>
                <a:cs typeface="Poppins Medium"/>
                <a:sym typeface="Poppins Medium"/>
              </a:rPr>
              <a:t>Recyclable</a:t>
            </a:r>
            <a:endParaRPr>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a:p>
            <a:pPr indent="0" lvl="0" marL="0" rtl="0" algn="l">
              <a:spcBef>
                <a:spcPts val="0"/>
              </a:spcBef>
              <a:spcAft>
                <a:spcPts val="0"/>
              </a:spcAft>
              <a:buNone/>
            </a:pPr>
            <a:r>
              <a:rPr lang="en">
                <a:latin typeface="Poppins Medium"/>
                <a:ea typeface="Poppins Medium"/>
                <a:cs typeface="Poppins Medium"/>
                <a:sym typeface="Poppins Medium"/>
              </a:rPr>
              <a:t>Enabled by circular services.</a:t>
            </a:r>
            <a:endParaRPr>
              <a:latin typeface="Poppins Medium"/>
              <a:ea typeface="Poppins Medium"/>
              <a:cs typeface="Poppins Medium"/>
              <a:sym typeface="Poppins Medium"/>
            </a:endParaRPr>
          </a:p>
          <a:p>
            <a:pPr indent="0" lvl="0" marL="0" rtl="0" algn="l">
              <a:spcBef>
                <a:spcPts val="0"/>
              </a:spcBef>
              <a:spcAft>
                <a:spcPts val="0"/>
              </a:spcAft>
              <a:buNone/>
            </a:pPr>
            <a:r>
              <a:rPr lang="en">
                <a:latin typeface="Poppins Medium"/>
                <a:ea typeface="Poppins Medium"/>
                <a:cs typeface="Poppins Medium"/>
                <a:sym typeface="Poppins Medium"/>
              </a:rPr>
              <a:t>⇒ More convenient for customers to manage used products</a:t>
            </a:r>
            <a:endParaRPr>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p:txBody>
      </p:sp>
      <p:sp>
        <p:nvSpPr>
          <p:cNvPr id="293" name="Google Shape;293;p38"/>
          <p:cNvSpPr txBox="1"/>
          <p:nvPr>
            <p:ph idx="2" type="title"/>
          </p:nvPr>
        </p:nvSpPr>
        <p:spPr>
          <a:xfrm>
            <a:off x="5623325" y="742150"/>
            <a:ext cx="2968500" cy="10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 into a Circular Business</a:t>
            </a:r>
            <a:endParaRPr/>
          </a:p>
        </p:txBody>
      </p:sp>
      <p:sp>
        <p:nvSpPr>
          <p:cNvPr id="294" name="Google Shape;294;p38"/>
          <p:cNvSpPr/>
          <p:nvPr/>
        </p:nvSpPr>
        <p:spPr>
          <a:xfrm>
            <a:off x="5745028" y="2518929"/>
            <a:ext cx="48900" cy="57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38"/>
          <p:cNvPicPr preferRelativeResize="0"/>
          <p:nvPr/>
        </p:nvPicPr>
        <p:blipFill>
          <a:blip r:embed="rId3">
            <a:alphaModFix/>
          </a:blip>
          <a:stretch>
            <a:fillRect/>
          </a:stretch>
        </p:blipFill>
        <p:spPr>
          <a:xfrm>
            <a:off x="579075" y="742150"/>
            <a:ext cx="3185000" cy="1725350"/>
          </a:xfrm>
          <a:prstGeom prst="rect">
            <a:avLst/>
          </a:prstGeom>
          <a:noFill/>
          <a:ln>
            <a:noFill/>
          </a:ln>
        </p:spPr>
      </p:pic>
      <p:sp>
        <p:nvSpPr>
          <p:cNvPr id="296" name="Google Shape;296;p38"/>
          <p:cNvSpPr txBox="1"/>
          <p:nvPr>
            <p:ph type="title"/>
          </p:nvPr>
        </p:nvSpPr>
        <p:spPr>
          <a:xfrm>
            <a:off x="579125" y="2672125"/>
            <a:ext cx="3185100" cy="19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Poppins Medium"/>
                <a:ea typeface="Poppins Medium"/>
                <a:cs typeface="Poppins Medium"/>
                <a:sym typeface="Poppins Medium"/>
              </a:rPr>
              <a:t>Customers can trade unwanted IKEA furniture in exchange </a:t>
            </a:r>
            <a:endParaRPr>
              <a:solidFill>
                <a:srgbClr val="000000"/>
              </a:solidFill>
              <a:latin typeface="Poppins Medium"/>
              <a:ea typeface="Poppins Medium"/>
              <a:cs typeface="Poppins Medium"/>
              <a:sym typeface="Poppins Medium"/>
            </a:endParaRPr>
          </a:p>
          <a:p>
            <a:pPr indent="0" lvl="0" marL="0" rtl="0" algn="ctr">
              <a:spcBef>
                <a:spcPts val="0"/>
              </a:spcBef>
              <a:spcAft>
                <a:spcPts val="0"/>
              </a:spcAft>
              <a:buNone/>
            </a:pPr>
            <a:r>
              <a:rPr lang="en">
                <a:solidFill>
                  <a:srgbClr val="000000"/>
                </a:solidFill>
                <a:latin typeface="Poppins Medium"/>
                <a:ea typeface="Poppins Medium"/>
                <a:cs typeface="Poppins Medium"/>
                <a:sym typeface="Poppins Medium"/>
              </a:rPr>
              <a:t>for vouchers!</a:t>
            </a:r>
            <a:endParaRPr>
              <a:solidFill>
                <a:srgbClr val="000000"/>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00"/>
              </a:solidFill>
              <a:latin typeface="Poppins Medium"/>
              <a:ea typeface="Poppins Medium"/>
              <a:cs typeface="Poppins Medium"/>
              <a:sym typeface="Poppins Medium"/>
            </a:endParaRPr>
          </a:p>
          <a:p>
            <a:pPr indent="-330200" lvl="0" marL="457200" rtl="0" algn="l">
              <a:spcBef>
                <a:spcPts val="0"/>
              </a:spcBef>
              <a:spcAft>
                <a:spcPts val="0"/>
              </a:spcAft>
              <a:buClr>
                <a:srgbClr val="000000"/>
              </a:buClr>
              <a:buSzPts val="1600"/>
              <a:buFont typeface="Poppins Medium"/>
              <a:buChar char="●"/>
            </a:pPr>
            <a:r>
              <a:rPr lang="en">
                <a:solidFill>
                  <a:srgbClr val="000000"/>
                </a:solidFill>
                <a:latin typeface="Poppins Medium"/>
                <a:ea typeface="Poppins Medium"/>
                <a:cs typeface="Poppins Medium"/>
                <a:sym typeface="Poppins Medium"/>
              </a:rPr>
              <a:t>Conserves resources</a:t>
            </a:r>
            <a:endParaRPr>
              <a:solidFill>
                <a:srgbClr val="000000"/>
              </a:solidFill>
              <a:latin typeface="Poppins Medium"/>
              <a:ea typeface="Poppins Medium"/>
              <a:cs typeface="Poppins Medium"/>
              <a:sym typeface="Poppins Medium"/>
            </a:endParaRPr>
          </a:p>
          <a:p>
            <a:pPr indent="-330200" lvl="0" marL="457200" rtl="0" algn="l">
              <a:spcBef>
                <a:spcPts val="0"/>
              </a:spcBef>
              <a:spcAft>
                <a:spcPts val="0"/>
              </a:spcAft>
              <a:buClr>
                <a:srgbClr val="000000"/>
              </a:buClr>
              <a:buSzPts val="1600"/>
              <a:buFont typeface="Poppins Medium"/>
              <a:buChar char="●"/>
            </a:pPr>
            <a:r>
              <a:rPr lang="en">
                <a:solidFill>
                  <a:srgbClr val="000000"/>
                </a:solidFill>
                <a:latin typeface="Poppins Medium"/>
                <a:ea typeface="Poppins Medium"/>
                <a:cs typeface="Poppins Medium"/>
                <a:sym typeface="Poppins Medium"/>
              </a:rPr>
              <a:t>Minimise contribution to landfills</a:t>
            </a:r>
            <a:endParaRPr>
              <a:solidFill>
                <a:srgbClr val="000000"/>
              </a:solidFill>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5860975" y="2404125"/>
            <a:ext cx="2523300" cy="23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Medium"/>
                <a:ea typeface="Poppins Medium"/>
                <a:cs typeface="Poppins Medium"/>
                <a:sym typeface="Poppins Medium"/>
              </a:rPr>
              <a:t>Investing in Climate Positive Activities </a:t>
            </a:r>
            <a:endParaRPr>
              <a:latin typeface="Poppins Medium"/>
              <a:ea typeface="Poppins Medium"/>
              <a:cs typeface="Poppins Medium"/>
              <a:sym typeface="Poppins Medium"/>
            </a:endParaRPr>
          </a:p>
          <a:p>
            <a:pPr indent="0" lvl="0" marL="0" rtl="0" algn="l">
              <a:spcBef>
                <a:spcPts val="0"/>
              </a:spcBef>
              <a:spcAft>
                <a:spcPts val="0"/>
              </a:spcAft>
              <a:buNone/>
            </a:pPr>
            <a:r>
              <a:rPr lang="en">
                <a:latin typeface="Poppins Medium"/>
                <a:ea typeface="Poppins Medium"/>
                <a:cs typeface="Poppins Medium"/>
                <a:sym typeface="Poppins Medium"/>
              </a:rPr>
              <a:t>- Renewable Energy.</a:t>
            </a:r>
            <a:endParaRPr>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p:txBody>
      </p:sp>
      <p:sp>
        <p:nvSpPr>
          <p:cNvPr id="302" name="Google Shape;302;p39"/>
          <p:cNvSpPr txBox="1"/>
          <p:nvPr>
            <p:ph idx="2" type="title"/>
          </p:nvPr>
        </p:nvSpPr>
        <p:spPr>
          <a:xfrm>
            <a:off x="5623325" y="742150"/>
            <a:ext cx="2968500" cy="10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 into a Circular Business</a:t>
            </a:r>
            <a:endParaRPr/>
          </a:p>
        </p:txBody>
      </p:sp>
      <p:sp>
        <p:nvSpPr>
          <p:cNvPr id="303" name="Google Shape;303;p39"/>
          <p:cNvSpPr/>
          <p:nvPr/>
        </p:nvSpPr>
        <p:spPr>
          <a:xfrm>
            <a:off x="5745028" y="2518929"/>
            <a:ext cx="48900" cy="57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txBox="1"/>
          <p:nvPr>
            <p:ph type="title"/>
          </p:nvPr>
        </p:nvSpPr>
        <p:spPr>
          <a:xfrm>
            <a:off x="648225" y="2672125"/>
            <a:ext cx="3185100" cy="16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Poppins Medium"/>
                <a:ea typeface="Poppins Medium"/>
                <a:cs typeface="Poppins Medium"/>
                <a:sym typeface="Poppins Medium"/>
              </a:rPr>
              <a:t>In 2019, Invested €200 Million to transform Supply Chain into 100% renewable energy by 2030.</a:t>
            </a:r>
            <a:endParaRPr>
              <a:solidFill>
                <a:srgbClr val="000000"/>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00"/>
              </a:solidFill>
              <a:latin typeface="Poppins Medium"/>
              <a:ea typeface="Poppins Medium"/>
              <a:cs typeface="Poppins Medium"/>
              <a:sym typeface="Poppins Medium"/>
            </a:endParaRPr>
          </a:p>
          <a:p>
            <a:pPr indent="-330200" lvl="0" marL="457200" rtl="0" algn="l">
              <a:spcBef>
                <a:spcPts val="0"/>
              </a:spcBef>
              <a:spcAft>
                <a:spcPts val="0"/>
              </a:spcAft>
              <a:buClr>
                <a:srgbClr val="000000"/>
              </a:buClr>
              <a:buSzPts val="1600"/>
              <a:buFont typeface="Poppins Medium"/>
              <a:buChar char="●"/>
            </a:pPr>
            <a:r>
              <a:rPr lang="en">
                <a:solidFill>
                  <a:srgbClr val="000000"/>
                </a:solidFill>
                <a:latin typeface="Poppins Medium"/>
                <a:ea typeface="Poppins Medium"/>
                <a:cs typeface="Poppins Medium"/>
                <a:sym typeface="Poppins Medium"/>
              </a:rPr>
              <a:t>Reported 16% reduction in Climate Footprint compared to 2016!</a:t>
            </a:r>
            <a:endParaRPr>
              <a:solidFill>
                <a:srgbClr val="000000"/>
              </a:solidFill>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p:txBody>
      </p:sp>
      <p:pic>
        <p:nvPicPr>
          <p:cNvPr id="305" name="Google Shape;305;p39"/>
          <p:cNvPicPr preferRelativeResize="0"/>
          <p:nvPr/>
        </p:nvPicPr>
        <p:blipFill rotWithShape="1">
          <a:blip r:embed="rId3">
            <a:alphaModFix/>
          </a:blip>
          <a:srcRect b="0" l="23582" r="0" t="0"/>
          <a:stretch/>
        </p:blipFill>
        <p:spPr>
          <a:xfrm>
            <a:off x="648275" y="742150"/>
            <a:ext cx="3185000" cy="172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9" name="Shape 309"/>
        <p:cNvGrpSpPr/>
        <p:nvPr/>
      </p:nvGrpSpPr>
      <p:grpSpPr>
        <a:xfrm>
          <a:off x="0" y="0"/>
          <a:ext cx="0" cy="0"/>
          <a:chOff x="0" y="0"/>
          <a:chExt cx="0" cy="0"/>
        </a:xfrm>
      </p:grpSpPr>
      <p:sp>
        <p:nvSpPr>
          <p:cNvPr id="310" name="Google Shape;310;p40"/>
          <p:cNvSpPr txBox="1"/>
          <p:nvPr>
            <p:ph type="title"/>
          </p:nvPr>
        </p:nvSpPr>
        <p:spPr>
          <a:xfrm>
            <a:off x="357500" y="2451350"/>
            <a:ext cx="2922600" cy="1779300"/>
          </a:xfrm>
          <a:prstGeom prst="rect">
            <a:avLst/>
          </a:prstGeom>
        </p:spPr>
        <p:txBody>
          <a:bodyPr anchorCtr="0" anchor="t" bIns="91425" lIns="91425" spcFirstLastPara="1" rIns="91425" wrap="square" tIns="91425">
            <a:noAutofit/>
          </a:bodyPr>
          <a:lstStyle/>
          <a:p>
            <a:pPr indent="-330200" lvl="0" marL="457200" rtl="0" algn="r">
              <a:spcBef>
                <a:spcPts val="0"/>
              </a:spcBef>
              <a:spcAft>
                <a:spcPts val="0"/>
              </a:spcAft>
              <a:buSzPts val="1600"/>
              <a:buFont typeface="Poppins Medium"/>
              <a:buChar char="●"/>
            </a:pPr>
            <a:r>
              <a:rPr lang="en">
                <a:latin typeface="Poppins Medium"/>
                <a:ea typeface="Poppins Medium"/>
                <a:cs typeface="Poppins Medium"/>
                <a:sym typeface="Poppins Medium"/>
              </a:rPr>
              <a:t>Support Meaningful Work &amp; Promote Equality</a:t>
            </a:r>
            <a:endParaRPr>
              <a:latin typeface="Poppins Medium"/>
              <a:ea typeface="Poppins Medium"/>
              <a:cs typeface="Poppins Medium"/>
              <a:sym typeface="Poppins Medium"/>
            </a:endParaRPr>
          </a:p>
          <a:p>
            <a:pPr indent="-330200" lvl="0" marL="457200" rtl="0" algn="r">
              <a:spcBef>
                <a:spcPts val="0"/>
              </a:spcBef>
              <a:spcAft>
                <a:spcPts val="0"/>
              </a:spcAft>
              <a:buSzPts val="1600"/>
              <a:buFont typeface="Poppins Medium"/>
              <a:buChar char="●"/>
            </a:pPr>
            <a:r>
              <a:t/>
            </a:r>
            <a:endParaRPr>
              <a:latin typeface="Poppins Medium"/>
              <a:ea typeface="Poppins Medium"/>
              <a:cs typeface="Poppins Medium"/>
              <a:sym typeface="Poppins Medium"/>
            </a:endParaRPr>
          </a:p>
          <a:p>
            <a:pPr indent="-330200" lvl="0" marL="457200" rtl="0" algn="r">
              <a:spcBef>
                <a:spcPts val="0"/>
              </a:spcBef>
              <a:spcAft>
                <a:spcPts val="0"/>
              </a:spcAft>
              <a:buSzPts val="1600"/>
              <a:buFont typeface="Poppins Medium"/>
              <a:buChar char="●"/>
            </a:pPr>
            <a:r>
              <a:rPr lang="en">
                <a:latin typeface="Poppins Medium"/>
                <a:ea typeface="Poppins Medium"/>
                <a:cs typeface="Poppins Medium"/>
                <a:sym typeface="Poppins Medium"/>
              </a:rPr>
              <a:t>Create jobs for those </a:t>
            </a:r>
            <a:r>
              <a:rPr lang="en">
                <a:latin typeface="Poppins Medium"/>
                <a:ea typeface="Poppins Medium"/>
                <a:cs typeface="Poppins Medium"/>
                <a:sym typeface="Poppins Medium"/>
              </a:rPr>
              <a:t>living</a:t>
            </a:r>
            <a:r>
              <a:rPr lang="en">
                <a:latin typeface="Poppins Medium"/>
                <a:ea typeface="Poppins Medium"/>
                <a:cs typeface="Poppins Medium"/>
                <a:sym typeface="Poppins Medium"/>
              </a:rPr>
              <a:t> in </a:t>
            </a:r>
            <a:r>
              <a:rPr lang="en">
                <a:latin typeface="Poppins Medium"/>
                <a:ea typeface="Poppins Medium"/>
                <a:cs typeface="Poppins Medium"/>
                <a:sym typeface="Poppins Medium"/>
              </a:rPr>
              <a:t>vulnerable</a:t>
            </a:r>
            <a:r>
              <a:rPr lang="en">
                <a:latin typeface="Poppins Medium"/>
                <a:ea typeface="Poppins Medium"/>
                <a:cs typeface="Poppins Medium"/>
                <a:sym typeface="Poppins Medium"/>
              </a:rPr>
              <a:t> areas</a:t>
            </a:r>
            <a:endParaRPr>
              <a:latin typeface="Poppins Medium"/>
              <a:ea typeface="Poppins Medium"/>
              <a:cs typeface="Poppins Medium"/>
              <a:sym typeface="Poppins Medium"/>
            </a:endParaRPr>
          </a:p>
          <a:p>
            <a:pPr indent="0" lvl="0" marL="0" rtl="0" algn="r">
              <a:spcBef>
                <a:spcPts val="0"/>
              </a:spcBef>
              <a:spcAft>
                <a:spcPts val="0"/>
              </a:spcAft>
              <a:buNone/>
            </a:pPr>
            <a:r>
              <a:t/>
            </a:r>
            <a:endParaRPr>
              <a:latin typeface="Poppins Medium"/>
              <a:ea typeface="Poppins Medium"/>
              <a:cs typeface="Poppins Medium"/>
              <a:sym typeface="Poppins Medium"/>
            </a:endParaRPr>
          </a:p>
          <a:p>
            <a:pPr indent="0" lvl="0" marL="0" rtl="0" algn="r">
              <a:spcBef>
                <a:spcPts val="0"/>
              </a:spcBef>
              <a:spcAft>
                <a:spcPts val="0"/>
              </a:spcAft>
              <a:buNone/>
            </a:pPr>
            <a:r>
              <a:t/>
            </a:r>
            <a:endParaRPr>
              <a:latin typeface="Poppins Medium"/>
              <a:ea typeface="Poppins Medium"/>
              <a:cs typeface="Poppins Medium"/>
              <a:sym typeface="Poppins Medium"/>
            </a:endParaRPr>
          </a:p>
          <a:p>
            <a:pPr indent="-330200" lvl="0" marL="457200" rtl="0" algn="r">
              <a:spcBef>
                <a:spcPts val="0"/>
              </a:spcBef>
              <a:spcAft>
                <a:spcPts val="0"/>
              </a:spcAft>
              <a:buSzPts val="1600"/>
              <a:buFont typeface="Poppins Medium"/>
              <a:buChar char="●"/>
            </a:pPr>
            <a:r>
              <a:t/>
            </a:r>
            <a:endParaRPr>
              <a:latin typeface="Poppins Medium"/>
              <a:ea typeface="Poppins Medium"/>
              <a:cs typeface="Poppins Medium"/>
              <a:sym typeface="Poppins Medium"/>
            </a:endParaRPr>
          </a:p>
          <a:p>
            <a:pPr indent="-330200" lvl="0" marL="457200" rtl="0" algn="r">
              <a:spcBef>
                <a:spcPts val="0"/>
              </a:spcBef>
              <a:spcAft>
                <a:spcPts val="0"/>
              </a:spcAft>
              <a:buSzPts val="1600"/>
              <a:buFont typeface="Poppins Medium"/>
              <a:buChar char="●"/>
            </a:pPr>
            <a:r>
              <a:t/>
            </a:r>
            <a:endParaRPr>
              <a:latin typeface="Poppins Medium"/>
              <a:ea typeface="Poppins Medium"/>
              <a:cs typeface="Poppins Medium"/>
              <a:sym typeface="Poppins Medium"/>
            </a:endParaRPr>
          </a:p>
        </p:txBody>
      </p:sp>
      <p:sp>
        <p:nvSpPr>
          <p:cNvPr id="311" name="Google Shape;311;p40"/>
          <p:cNvSpPr txBox="1"/>
          <p:nvPr>
            <p:ph idx="2" type="title"/>
          </p:nvPr>
        </p:nvSpPr>
        <p:spPr>
          <a:xfrm>
            <a:off x="1093725" y="739000"/>
            <a:ext cx="2475900" cy="1521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Collaborate with Social Businesses</a:t>
            </a:r>
            <a:endParaRPr>
              <a:solidFill>
                <a:schemeClr val="dk2"/>
              </a:solidFill>
            </a:endParaRPr>
          </a:p>
        </p:txBody>
      </p:sp>
      <p:sp>
        <p:nvSpPr>
          <p:cNvPr id="312" name="Google Shape;312;p40"/>
          <p:cNvSpPr/>
          <p:nvPr/>
        </p:nvSpPr>
        <p:spPr>
          <a:xfrm>
            <a:off x="3429665" y="2600204"/>
            <a:ext cx="48900" cy="57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0"/>
          <p:cNvSpPr txBox="1"/>
          <p:nvPr/>
        </p:nvSpPr>
        <p:spPr>
          <a:xfrm>
            <a:off x="5186575" y="2511125"/>
            <a:ext cx="3451200" cy="19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42020"/>
                </a:solidFill>
                <a:latin typeface="Poppins Medium"/>
                <a:ea typeface="Poppins Medium"/>
                <a:cs typeface="Poppins Medium"/>
                <a:sym typeface="Poppins Medium"/>
              </a:rPr>
              <a:t>By 2020, &gt;30,000 jobs created!</a:t>
            </a:r>
            <a:endParaRPr>
              <a:solidFill>
                <a:srgbClr val="242020"/>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242020"/>
              </a:solidFill>
              <a:latin typeface="Poppins Medium"/>
              <a:ea typeface="Poppins Medium"/>
              <a:cs typeface="Poppins Medium"/>
              <a:sym typeface="Poppins Medium"/>
            </a:endParaRPr>
          </a:p>
          <a:p>
            <a:pPr indent="-317500" lvl="0" marL="457200" rtl="0" algn="l">
              <a:spcBef>
                <a:spcPts val="0"/>
              </a:spcBef>
              <a:spcAft>
                <a:spcPts val="0"/>
              </a:spcAft>
              <a:buClr>
                <a:srgbClr val="242020"/>
              </a:buClr>
              <a:buSzPts val="1400"/>
              <a:buFont typeface="Poppins Medium"/>
              <a:buChar char="●"/>
            </a:pPr>
            <a:r>
              <a:rPr lang="en">
                <a:solidFill>
                  <a:srgbClr val="242020"/>
                </a:solidFill>
                <a:latin typeface="Poppins Medium"/>
                <a:ea typeface="Poppins Medium"/>
                <a:cs typeface="Poppins Medium"/>
                <a:sym typeface="Poppins Medium"/>
              </a:rPr>
              <a:t>Provided steady stream of income</a:t>
            </a:r>
            <a:endParaRPr>
              <a:solidFill>
                <a:srgbClr val="242020"/>
              </a:solidFill>
              <a:latin typeface="Poppins Medium"/>
              <a:ea typeface="Poppins Medium"/>
              <a:cs typeface="Poppins Medium"/>
              <a:sym typeface="Poppins Medium"/>
            </a:endParaRPr>
          </a:p>
          <a:p>
            <a:pPr indent="-317500" lvl="0" marL="457200" rtl="0" algn="l">
              <a:spcBef>
                <a:spcPts val="0"/>
              </a:spcBef>
              <a:spcAft>
                <a:spcPts val="0"/>
              </a:spcAft>
              <a:buClr>
                <a:srgbClr val="242020"/>
              </a:buClr>
              <a:buSzPts val="1400"/>
              <a:buFont typeface="Poppins Medium"/>
              <a:buChar char="●"/>
            </a:pPr>
            <a:r>
              <a:rPr lang="en">
                <a:solidFill>
                  <a:srgbClr val="242020"/>
                </a:solidFill>
                <a:latin typeface="Poppins Medium"/>
                <a:ea typeface="Poppins Medium"/>
                <a:cs typeface="Poppins Medium"/>
                <a:sym typeface="Poppins Medium"/>
              </a:rPr>
              <a:t>Built a more inclusive, sustainable society</a:t>
            </a:r>
            <a:endParaRPr>
              <a:solidFill>
                <a:srgbClr val="242020"/>
              </a:solidFill>
              <a:latin typeface="Poppins Medium"/>
              <a:ea typeface="Poppins Medium"/>
              <a:cs typeface="Poppins Medium"/>
              <a:sym typeface="Poppins Medium"/>
            </a:endParaRPr>
          </a:p>
        </p:txBody>
      </p:sp>
      <p:pic>
        <p:nvPicPr>
          <p:cNvPr id="314" name="Google Shape;314;p40"/>
          <p:cNvPicPr preferRelativeResize="0"/>
          <p:nvPr/>
        </p:nvPicPr>
        <p:blipFill>
          <a:blip r:embed="rId3">
            <a:alphaModFix/>
          </a:blip>
          <a:stretch>
            <a:fillRect/>
          </a:stretch>
        </p:blipFill>
        <p:spPr>
          <a:xfrm>
            <a:off x="5412037" y="640600"/>
            <a:ext cx="3000268" cy="195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1"/>
          <p:cNvPicPr preferRelativeResize="0"/>
          <p:nvPr/>
        </p:nvPicPr>
        <p:blipFill rotWithShape="1">
          <a:blip r:embed="rId3">
            <a:alphaModFix/>
          </a:blip>
          <a:srcRect b="0" l="18334" r="0" t="0"/>
          <a:stretch/>
        </p:blipFill>
        <p:spPr>
          <a:xfrm>
            <a:off x="0" y="0"/>
            <a:ext cx="6287074" cy="5143500"/>
          </a:xfrm>
          <a:prstGeom prst="rect">
            <a:avLst/>
          </a:prstGeom>
          <a:noFill/>
          <a:ln>
            <a:noFill/>
          </a:ln>
        </p:spPr>
      </p:pic>
      <p:sp>
        <p:nvSpPr>
          <p:cNvPr id="320" name="Google Shape;320;p41"/>
          <p:cNvSpPr/>
          <p:nvPr/>
        </p:nvSpPr>
        <p:spPr>
          <a:xfrm>
            <a:off x="3229175" y="0"/>
            <a:ext cx="3057900" cy="5143500"/>
          </a:xfrm>
          <a:prstGeom prst="rect">
            <a:avLst/>
          </a:prstGeom>
          <a:solidFill>
            <a:srgbClr val="000000">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5017200" y="2372700"/>
            <a:ext cx="4126800" cy="22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txBox="1"/>
          <p:nvPr>
            <p:ph type="title"/>
          </p:nvPr>
        </p:nvSpPr>
        <p:spPr>
          <a:xfrm flipH="1">
            <a:off x="5260950" y="2628450"/>
            <a:ext cx="3496800" cy="170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CONSUMER SEGMENTS</a:t>
            </a:r>
            <a:endParaRPr/>
          </a:p>
        </p:txBody>
      </p:sp>
      <p:sp>
        <p:nvSpPr>
          <p:cNvPr id="323" name="Google Shape;323;p41"/>
          <p:cNvSpPr txBox="1"/>
          <p:nvPr>
            <p:ph idx="2" type="title"/>
          </p:nvPr>
        </p:nvSpPr>
        <p:spPr>
          <a:xfrm flipH="1">
            <a:off x="6118800" y="847625"/>
            <a:ext cx="2320500" cy="143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SEGMENTS</a:t>
            </a:r>
            <a:endParaRPr/>
          </a:p>
        </p:txBody>
      </p:sp>
      <p:pic>
        <p:nvPicPr>
          <p:cNvPr id="329" name="Google Shape;329;p42"/>
          <p:cNvPicPr preferRelativeResize="0"/>
          <p:nvPr/>
        </p:nvPicPr>
        <p:blipFill>
          <a:blip r:embed="rId3">
            <a:alphaModFix/>
          </a:blip>
          <a:stretch>
            <a:fillRect/>
          </a:stretch>
        </p:blipFill>
        <p:spPr>
          <a:xfrm>
            <a:off x="1141712" y="3419475"/>
            <a:ext cx="1389325" cy="1389325"/>
          </a:xfrm>
          <a:prstGeom prst="rect">
            <a:avLst/>
          </a:prstGeom>
          <a:noFill/>
          <a:ln>
            <a:noFill/>
          </a:ln>
        </p:spPr>
      </p:pic>
      <p:pic>
        <p:nvPicPr>
          <p:cNvPr id="330" name="Google Shape;330;p42"/>
          <p:cNvPicPr preferRelativeResize="0"/>
          <p:nvPr/>
        </p:nvPicPr>
        <p:blipFill>
          <a:blip r:embed="rId4">
            <a:alphaModFix/>
          </a:blip>
          <a:stretch>
            <a:fillRect/>
          </a:stretch>
        </p:blipFill>
        <p:spPr>
          <a:xfrm>
            <a:off x="3083800" y="483750"/>
            <a:ext cx="2705100" cy="2705100"/>
          </a:xfrm>
          <a:prstGeom prst="rect">
            <a:avLst/>
          </a:prstGeom>
          <a:noFill/>
          <a:ln>
            <a:noFill/>
          </a:ln>
        </p:spPr>
      </p:pic>
      <p:cxnSp>
        <p:nvCxnSpPr>
          <p:cNvPr id="331" name="Google Shape;331;p42"/>
          <p:cNvCxnSpPr/>
          <p:nvPr/>
        </p:nvCxnSpPr>
        <p:spPr>
          <a:xfrm flipH="1">
            <a:off x="2664225" y="2716625"/>
            <a:ext cx="867900" cy="402900"/>
          </a:xfrm>
          <a:prstGeom prst="straightConnector1">
            <a:avLst/>
          </a:prstGeom>
          <a:noFill/>
          <a:ln cap="flat" cmpd="sng" w="9525">
            <a:solidFill>
              <a:srgbClr val="0051BA"/>
            </a:solidFill>
            <a:prstDash val="solid"/>
            <a:round/>
            <a:headEnd len="med" w="med" type="none"/>
            <a:tailEnd len="med" w="med" type="none"/>
          </a:ln>
        </p:spPr>
      </p:cxnSp>
      <p:sp>
        <p:nvSpPr>
          <p:cNvPr id="332" name="Google Shape;332;p42"/>
          <p:cNvSpPr txBox="1"/>
          <p:nvPr/>
        </p:nvSpPr>
        <p:spPr>
          <a:xfrm>
            <a:off x="1008525" y="3119325"/>
            <a:ext cx="165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51BA"/>
                </a:solidFill>
                <a:latin typeface="Poppins"/>
                <a:ea typeface="Poppins"/>
                <a:cs typeface="Poppins"/>
                <a:sym typeface="Poppins"/>
              </a:rPr>
              <a:t>Demographic</a:t>
            </a:r>
            <a:endParaRPr sz="1600">
              <a:solidFill>
                <a:srgbClr val="0051BA"/>
              </a:solidFill>
              <a:latin typeface="Poppins"/>
              <a:ea typeface="Poppins"/>
              <a:cs typeface="Poppins"/>
              <a:sym typeface="Poppins"/>
            </a:endParaRPr>
          </a:p>
        </p:txBody>
      </p:sp>
      <p:sp>
        <p:nvSpPr>
          <p:cNvPr id="333" name="Google Shape;333;p42"/>
          <p:cNvSpPr txBox="1"/>
          <p:nvPr/>
        </p:nvSpPr>
        <p:spPr>
          <a:xfrm>
            <a:off x="6064675" y="3119313"/>
            <a:ext cx="1482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0051BA"/>
                </a:solidFill>
                <a:latin typeface="Poppins"/>
                <a:ea typeface="Poppins"/>
                <a:cs typeface="Poppins"/>
                <a:sym typeface="Poppins"/>
              </a:rPr>
              <a:t>Geographic</a:t>
            </a:r>
            <a:endParaRPr sz="1600">
              <a:solidFill>
                <a:srgbClr val="0051BA"/>
              </a:solidFill>
              <a:latin typeface="Poppins"/>
              <a:ea typeface="Poppins"/>
              <a:cs typeface="Poppins"/>
              <a:sym typeface="Poppins"/>
            </a:endParaRPr>
          </a:p>
        </p:txBody>
      </p:sp>
      <p:cxnSp>
        <p:nvCxnSpPr>
          <p:cNvPr id="334" name="Google Shape;334;p42"/>
          <p:cNvCxnSpPr/>
          <p:nvPr/>
        </p:nvCxnSpPr>
        <p:spPr>
          <a:xfrm>
            <a:off x="5413975" y="2732625"/>
            <a:ext cx="650700" cy="386700"/>
          </a:xfrm>
          <a:prstGeom prst="straightConnector1">
            <a:avLst/>
          </a:prstGeom>
          <a:noFill/>
          <a:ln cap="flat" cmpd="sng" w="9525">
            <a:solidFill>
              <a:srgbClr val="0051BA"/>
            </a:solidFill>
            <a:prstDash val="solid"/>
            <a:round/>
            <a:headEnd len="med" w="med" type="none"/>
            <a:tailEnd len="med" w="med" type="none"/>
          </a:ln>
        </p:spPr>
      </p:cxnSp>
      <p:pic>
        <p:nvPicPr>
          <p:cNvPr id="335" name="Google Shape;335;p42"/>
          <p:cNvPicPr preferRelativeResize="0"/>
          <p:nvPr/>
        </p:nvPicPr>
        <p:blipFill>
          <a:blip r:embed="rId5">
            <a:alphaModFix/>
          </a:blip>
          <a:stretch>
            <a:fillRect/>
          </a:stretch>
        </p:blipFill>
        <p:spPr>
          <a:xfrm>
            <a:off x="6064675" y="3354437"/>
            <a:ext cx="1519400" cy="151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DEMOGRAPHIC SEGMENTATION</a:t>
            </a:r>
            <a:endParaRPr/>
          </a:p>
        </p:txBody>
      </p:sp>
      <p:sp>
        <p:nvSpPr>
          <p:cNvPr id="341" name="Google Shape;341;p43"/>
          <p:cNvSpPr/>
          <p:nvPr/>
        </p:nvSpPr>
        <p:spPr>
          <a:xfrm>
            <a:off x="-72550" y="1217350"/>
            <a:ext cx="4108200" cy="40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txBox="1"/>
          <p:nvPr>
            <p:ph idx="4294967295" type="title"/>
          </p:nvPr>
        </p:nvSpPr>
        <p:spPr>
          <a:xfrm>
            <a:off x="728600" y="1225400"/>
            <a:ext cx="25848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rPr>
              <a:t>INCOME LEVELS</a:t>
            </a:r>
            <a:endParaRPr sz="2000">
              <a:solidFill>
                <a:schemeClr val="dk2"/>
              </a:solidFill>
            </a:endParaRPr>
          </a:p>
        </p:txBody>
      </p:sp>
      <p:sp>
        <p:nvSpPr>
          <p:cNvPr id="343" name="Google Shape;343;p43"/>
          <p:cNvSpPr/>
          <p:nvPr/>
        </p:nvSpPr>
        <p:spPr>
          <a:xfrm>
            <a:off x="4925825" y="1217350"/>
            <a:ext cx="4289100" cy="40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txBox="1"/>
          <p:nvPr>
            <p:ph idx="4294967295" type="title"/>
          </p:nvPr>
        </p:nvSpPr>
        <p:spPr>
          <a:xfrm>
            <a:off x="5357050" y="1225400"/>
            <a:ext cx="3288600" cy="3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solidFill>
                  <a:schemeClr val="dk2"/>
                </a:solidFill>
                <a:latin typeface="Poppins ExtraBold"/>
                <a:ea typeface="Poppins ExtraBold"/>
                <a:cs typeface="Poppins ExtraBold"/>
                <a:sym typeface="Poppins ExtraBold"/>
              </a:rPr>
              <a:t>AGE &amp; LIFE CYCLE STAGE</a:t>
            </a:r>
            <a:endParaRPr b="0" sz="2000">
              <a:solidFill>
                <a:schemeClr val="dk2"/>
              </a:solidFill>
              <a:latin typeface="Poppins ExtraBold"/>
              <a:ea typeface="Poppins ExtraBold"/>
              <a:cs typeface="Poppins ExtraBold"/>
              <a:sym typeface="Poppins ExtraBold"/>
            </a:endParaRPr>
          </a:p>
        </p:txBody>
      </p:sp>
      <p:grpSp>
        <p:nvGrpSpPr>
          <p:cNvPr id="345" name="Google Shape;345;p43"/>
          <p:cNvGrpSpPr/>
          <p:nvPr/>
        </p:nvGrpSpPr>
        <p:grpSpPr>
          <a:xfrm>
            <a:off x="243763" y="3807937"/>
            <a:ext cx="1781693" cy="1126255"/>
            <a:chOff x="3079039" y="2091671"/>
            <a:chExt cx="2710211" cy="2241304"/>
          </a:xfrm>
        </p:grpSpPr>
        <p:sp>
          <p:nvSpPr>
            <p:cNvPr id="346" name="Google Shape;346;p43"/>
            <p:cNvSpPr/>
            <p:nvPr/>
          </p:nvSpPr>
          <p:spPr>
            <a:xfrm>
              <a:off x="3079039" y="2091671"/>
              <a:ext cx="962400" cy="2241300"/>
            </a:xfrm>
            <a:prstGeom prst="rect">
              <a:avLst/>
            </a:prstGeom>
            <a:solidFill>
              <a:srgbClr val="0051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C2C2C2"/>
                  </a:solidFill>
                  <a:latin typeface="Cabin Regular"/>
                  <a:ea typeface="Cabin Regular"/>
                  <a:cs typeface="Cabin Regular"/>
                  <a:sym typeface="Cabin Regular"/>
                </a:rPr>
                <a:t>$$$</a:t>
              </a:r>
              <a:endParaRPr sz="1600">
                <a:solidFill>
                  <a:srgbClr val="C2C2C2"/>
                </a:solidFill>
                <a:latin typeface="Cabin Regular"/>
                <a:ea typeface="Cabin Regular"/>
                <a:cs typeface="Cabin Regular"/>
                <a:sym typeface="Cabin Regular"/>
              </a:endParaRPr>
            </a:p>
          </p:txBody>
        </p:sp>
        <p:sp>
          <p:nvSpPr>
            <p:cNvPr id="347" name="Google Shape;347;p43"/>
            <p:cNvSpPr/>
            <p:nvPr/>
          </p:nvSpPr>
          <p:spPr>
            <a:xfrm>
              <a:off x="4915226" y="3595863"/>
              <a:ext cx="873900" cy="737100"/>
            </a:xfrm>
            <a:prstGeom prst="rect">
              <a:avLst/>
            </a:prstGeom>
            <a:solidFill>
              <a:srgbClr val="C2C2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bin Regular"/>
                  <a:ea typeface="Cabin Regular"/>
                  <a:cs typeface="Cabin Regular"/>
                  <a:sym typeface="Cabin Regular"/>
                </a:rPr>
                <a:t>$</a:t>
              </a:r>
              <a:endParaRPr>
                <a:latin typeface="Cabin Regular"/>
                <a:ea typeface="Cabin Regular"/>
                <a:cs typeface="Cabin Regular"/>
                <a:sym typeface="Cabin Regular"/>
              </a:endParaRPr>
            </a:p>
          </p:txBody>
        </p:sp>
        <p:sp>
          <p:nvSpPr>
            <p:cNvPr id="348" name="Google Shape;348;p43"/>
            <p:cNvSpPr/>
            <p:nvPr/>
          </p:nvSpPr>
          <p:spPr>
            <a:xfrm>
              <a:off x="4041316" y="2913949"/>
              <a:ext cx="873900" cy="1419000"/>
            </a:xfrm>
            <a:prstGeom prst="rect">
              <a:avLst/>
            </a:prstGeom>
            <a:solidFill>
              <a:srgbClr val="00C3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bin Regular"/>
                  <a:ea typeface="Cabin Regular"/>
                  <a:cs typeface="Cabin Regular"/>
                  <a:sym typeface="Cabin Regular"/>
                </a:rPr>
                <a:t>$$</a:t>
              </a:r>
              <a:endParaRPr>
                <a:latin typeface="Cabin Regular"/>
                <a:ea typeface="Cabin Regular"/>
                <a:cs typeface="Cabin Regular"/>
                <a:sym typeface="Cabin Regular"/>
              </a:endParaRPr>
            </a:p>
          </p:txBody>
        </p:sp>
        <p:cxnSp>
          <p:nvCxnSpPr>
            <p:cNvPr id="349" name="Google Shape;349;p43"/>
            <p:cNvCxnSpPr/>
            <p:nvPr/>
          </p:nvCxnSpPr>
          <p:spPr>
            <a:xfrm flipH="1" rot="10800000">
              <a:off x="3079050" y="4315875"/>
              <a:ext cx="2710200" cy="17100"/>
            </a:xfrm>
            <a:prstGeom prst="straightConnector1">
              <a:avLst/>
            </a:prstGeom>
            <a:noFill/>
            <a:ln cap="flat" cmpd="sng" w="38100">
              <a:solidFill>
                <a:schemeClr val="dk1"/>
              </a:solidFill>
              <a:prstDash val="solid"/>
              <a:round/>
              <a:headEnd len="med" w="med" type="none"/>
              <a:tailEnd len="med" w="med" type="none"/>
            </a:ln>
          </p:spPr>
        </p:cxnSp>
      </p:grpSp>
      <p:sp>
        <p:nvSpPr>
          <p:cNvPr id="350" name="Google Shape;350;p43"/>
          <p:cNvSpPr/>
          <p:nvPr/>
        </p:nvSpPr>
        <p:spPr>
          <a:xfrm>
            <a:off x="483905" y="3414725"/>
            <a:ext cx="209349" cy="362819"/>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005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1" name="Google Shape;351;p43"/>
          <p:cNvSpPr/>
          <p:nvPr/>
        </p:nvSpPr>
        <p:spPr>
          <a:xfrm>
            <a:off x="1029978" y="3845114"/>
            <a:ext cx="209349" cy="362819"/>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2" name="Google Shape;352;p43"/>
          <p:cNvSpPr/>
          <p:nvPr/>
        </p:nvSpPr>
        <p:spPr>
          <a:xfrm>
            <a:off x="1630553" y="4189740"/>
            <a:ext cx="209349" cy="362819"/>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pic>
        <p:nvPicPr>
          <p:cNvPr id="353" name="Google Shape;353;p43"/>
          <p:cNvPicPr preferRelativeResize="0"/>
          <p:nvPr/>
        </p:nvPicPr>
        <p:blipFill>
          <a:blip r:embed="rId3">
            <a:alphaModFix/>
          </a:blip>
          <a:stretch>
            <a:fillRect/>
          </a:stretch>
        </p:blipFill>
        <p:spPr>
          <a:xfrm>
            <a:off x="7001500" y="3055825"/>
            <a:ext cx="2014025" cy="2014025"/>
          </a:xfrm>
          <a:prstGeom prst="rect">
            <a:avLst/>
          </a:prstGeom>
          <a:noFill/>
          <a:ln>
            <a:noFill/>
          </a:ln>
        </p:spPr>
      </p:pic>
      <p:sp>
        <p:nvSpPr>
          <p:cNvPr id="354" name="Google Shape;354;p43"/>
          <p:cNvSpPr txBox="1"/>
          <p:nvPr/>
        </p:nvSpPr>
        <p:spPr>
          <a:xfrm>
            <a:off x="196275" y="1498400"/>
            <a:ext cx="3744300" cy="14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42020"/>
                </a:solidFill>
                <a:latin typeface="Poppins Medium"/>
                <a:ea typeface="Poppins Medium"/>
                <a:cs typeface="Poppins Medium"/>
                <a:sym typeface="Poppins Medium"/>
              </a:rPr>
              <a:t>IKEA targets the lower to middle-income group with </a:t>
            </a:r>
            <a:r>
              <a:rPr b="1" lang="en">
                <a:solidFill>
                  <a:srgbClr val="242020"/>
                </a:solidFill>
                <a:latin typeface="Poppins"/>
                <a:ea typeface="Poppins"/>
                <a:cs typeface="Poppins"/>
                <a:sym typeface="Poppins"/>
              </a:rPr>
              <a:t>extremely affordable furniture</a:t>
            </a:r>
            <a:endParaRPr>
              <a:solidFill>
                <a:srgbClr val="242020"/>
              </a:solidFill>
              <a:latin typeface="Poppins Medium"/>
              <a:ea typeface="Poppins Medium"/>
              <a:cs typeface="Poppins Medium"/>
              <a:sym typeface="Poppins Medium"/>
            </a:endParaRPr>
          </a:p>
        </p:txBody>
      </p:sp>
      <p:sp>
        <p:nvSpPr>
          <p:cNvPr id="355" name="Google Shape;355;p43"/>
          <p:cNvSpPr txBox="1"/>
          <p:nvPr/>
        </p:nvSpPr>
        <p:spPr>
          <a:xfrm>
            <a:off x="5129200" y="1620500"/>
            <a:ext cx="3744300" cy="13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42020"/>
                </a:solidFill>
                <a:latin typeface="Poppins Medium"/>
                <a:ea typeface="Poppins Medium"/>
                <a:cs typeface="Poppins Medium"/>
                <a:sym typeface="Poppins Medium"/>
              </a:rPr>
              <a:t>Carrying simple and minimalistic furniture, IKEA targets younger customers or couples moving into their first home</a:t>
            </a:r>
            <a:endParaRPr>
              <a:solidFill>
                <a:srgbClr val="242020"/>
              </a:solidFill>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p:nvPr/>
        </p:nvSpPr>
        <p:spPr>
          <a:xfrm>
            <a:off x="1824850" y="1485511"/>
            <a:ext cx="500400" cy="50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1824850" y="3097388"/>
            <a:ext cx="500400" cy="50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txBox="1"/>
          <p:nvPr>
            <p:ph idx="4" type="title"/>
          </p:nvPr>
        </p:nvSpPr>
        <p:spPr>
          <a:xfrm>
            <a:off x="1704550" y="3123638"/>
            <a:ext cx="741000" cy="4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5" name="Google Shape;175;p26"/>
          <p:cNvSpPr/>
          <p:nvPr/>
        </p:nvSpPr>
        <p:spPr>
          <a:xfrm>
            <a:off x="4321775" y="1485511"/>
            <a:ext cx="500400" cy="50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4321775" y="3097388"/>
            <a:ext cx="500400" cy="50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txBox="1"/>
          <p:nvPr>
            <p:ph idx="2" type="title"/>
          </p:nvPr>
        </p:nvSpPr>
        <p:spPr>
          <a:xfrm>
            <a:off x="1704539" y="1511761"/>
            <a:ext cx="741000" cy="4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8" name="Google Shape;178;p26"/>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79" name="Google Shape;179;p26"/>
          <p:cNvSpPr txBox="1"/>
          <p:nvPr>
            <p:ph idx="9" type="title"/>
          </p:nvPr>
        </p:nvSpPr>
        <p:spPr>
          <a:xfrm>
            <a:off x="1199950" y="1985900"/>
            <a:ext cx="1750200" cy="3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80" name="Google Shape;180;p26"/>
          <p:cNvSpPr txBox="1"/>
          <p:nvPr>
            <p:ph idx="15" type="title"/>
          </p:nvPr>
        </p:nvSpPr>
        <p:spPr>
          <a:xfrm>
            <a:off x="1349700" y="3708700"/>
            <a:ext cx="1750200" cy="11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CONSUMER SEGMENTS &amp; BEHAVIOURS</a:t>
            </a:r>
            <a:endParaRPr/>
          </a:p>
        </p:txBody>
      </p:sp>
      <p:sp>
        <p:nvSpPr>
          <p:cNvPr id="181" name="Google Shape;181;p26"/>
          <p:cNvSpPr/>
          <p:nvPr/>
        </p:nvSpPr>
        <p:spPr>
          <a:xfrm>
            <a:off x="6818725" y="1485511"/>
            <a:ext cx="500400" cy="50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6818725" y="3097388"/>
            <a:ext cx="500400" cy="50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txBox="1"/>
          <p:nvPr>
            <p:ph idx="3" type="title"/>
          </p:nvPr>
        </p:nvSpPr>
        <p:spPr>
          <a:xfrm>
            <a:off x="6698425" y="1511750"/>
            <a:ext cx="741000" cy="4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4" name="Google Shape;184;p26"/>
          <p:cNvSpPr txBox="1"/>
          <p:nvPr>
            <p:ph idx="5" type="title"/>
          </p:nvPr>
        </p:nvSpPr>
        <p:spPr>
          <a:xfrm>
            <a:off x="6698425" y="3123638"/>
            <a:ext cx="741000" cy="4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85" name="Google Shape;185;p26"/>
          <p:cNvSpPr txBox="1"/>
          <p:nvPr>
            <p:ph idx="13" type="title"/>
          </p:nvPr>
        </p:nvSpPr>
        <p:spPr>
          <a:xfrm>
            <a:off x="6138500" y="2031400"/>
            <a:ext cx="18609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SUSTAINABILITY EFFORTS &amp; IMPACTS</a:t>
            </a:r>
            <a:endParaRPr/>
          </a:p>
        </p:txBody>
      </p:sp>
      <p:sp>
        <p:nvSpPr>
          <p:cNvPr id="186" name="Google Shape;186;p26"/>
          <p:cNvSpPr txBox="1"/>
          <p:nvPr>
            <p:ph idx="14" type="title"/>
          </p:nvPr>
        </p:nvSpPr>
        <p:spPr>
          <a:xfrm>
            <a:off x="5986000" y="3708700"/>
            <a:ext cx="2314500" cy="3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187" name="Google Shape;187;p26"/>
          <p:cNvSpPr txBox="1"/>
          <p:nvPr>
            <p:ph idx="16" type="title"/>
          </p:nvPr>
        </p:nvSpPr>
        <p:spPr>
          <a:xfrm>
            <a:off x="4201489" y="1511761"/>
            <a:ext cx="741000" cy="4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8" name="Google Shape;188;p26"/>
          <p:cNvSpPr txBox="1"/>
          <p:nvPr>
            <p:ph idx="17" type="title"/>
          </p:nvPr>
        </p:nvSpPr>
        <p:spPr>
          <a:xfrm>
            <a:off x="4201488" y="3123638"/>
            <a:ext cx="741000" cy="4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89" name="Google Shape;189;p26"/>
          <p:cNvSpPr txBox="1"/>
          <p:nvPr>
            <p:ph idx="20" type="title"/>
          </p:nvPr>
        </p:nvSpPr>
        <p:spPr>
          <a:xfrm>
            <a:off x="3468750" y="1985900"/>
            <a:ext cx="2280600" cy="8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MACRO- ENVIRONMENTAL FACTORS</a:t>
            </a:r>
            <a:endParaRPr/>
          </a:p>
        </p:txBody>
      </p:sp>
      <p:sp>
        <p:nvSpPr>
          <p:cNvPr id="190" name="Google Shape;190;p26"/>
          <p:cNvSpPr txBox="1"/>
          <p:nvPr>
            <p:ph idx="21" type="title"/>
          </p:nvPr>
        </p:nvSpPr>
        <p:spPr>
          <a:xfrm>
            <a:off x="3792850" y="3708700"/>
            <a:ext cx="1621800" cy="3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MARKETING STRATEGY &amp; PROGRAM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4"/>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GEOGRAPHIC </a:t>
            </a:r>
            <a:r>
              <a:rPr lang="en"/>
              <a:t>SEGMENTATION</a:t>
            </a:r>
            <a:endParaRPr/>
          </a:p>
        </p:txBody>
      </p:sp>
      <p:pic>
        <p:nvPicPr>
          <p:cNvPr id="361" name="Google Shape;361;p44"/>
          <p:cNvPicPr preferRelativeResize="0"/>
          <p:nvPr/>
        </p:nvPicPr>
        <p:blipFill rotWithShape="1">
          <a:blip r:embed="rId3">
            <a:alphaModFix/>
          </a:blip>
          <a:srcRect b="0" l="4783" r="17176" t="0"/>
          <a:stretch/>
        </p:blipFill>
        <p:spPr>
          <a:xfrm>
            <a:off x="4415675" y="1538963"/>
            <a:ext cx="4599201" cy="2539825"/>
          </a:xfrm>
          <a:prstGeom prst="rect">
            <a:avLst/>
          </a:prstGeom>
          <a:noFill/>
          <a:ln>
            <a:noFill/>
          </a:ln>
        </p:spPr>
      </p:pic>
      <p:sp>
        <p:nvSpPr>
          <p:cNvPr id="362" name="Google Shape;362;p44"/>
          <p:cNvSpPr txBox="1"/>
          <p:nvPr/>
        </p:nvSpPr>
        <p:spPr>
          <a:xfrm>
            <a:off x="182000" y="1391375"/>
            <a:ext cx="4062300" cy="3207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020"/>
              </a:buClr>
              <a:buSzPts val="1400"/>
              <a:buChar char="●"/>
            </a:pPr>
            <a:r>
              <a:rPr lang="en">
                <a:solidFill>
                  <a:srgbClr val="242020"/>
                </a:solidFill>
                <a:latin typeface="Poppins Medium"/>
                <a:ea typeface="Poppins Medium"/>
                <a:cs typeface="Poppins Medium"/>
                <a:sym typeface="Poppins Medium"/>
              </a:rPr>
              <a:t>Marketing Localization</a:t>
            </a:r>
            <a:endParaRPr>
              <a:solidFill>
                <a:srgbClr val="242020"/>
              </a:solidFill>
              <a:latin typeface="Poppins Medium"/>
              <a:ea typeface="Poppins Medium"/>
              <a:cs typeface="Poppins Medium"/>
              <a:sym typeface="Poppins Medium"/>
            </a:endParaRPr>
          </a:p>
          <a:p>
            <a:pPr indent="-317500" lvl="1" marL="914400" rtl="0" algn="l">
              <a:lnSpc>
                <a:spcPct val="115000"/>
              </a:lnSpc>
              <a:spcBef>
                <a:spcPts val="0"/>
              </a:spcBef>
              <a:spcAft>
                <a:spcPts val="0"/>
              </a:spcAft>
              <a:buClr>
                <a:srgbClr val="242020"/>
              </a:buClr>
              <a:buSzPts val="1400"/>
              <a:buFont typeface="Poppins Medium"/>
              <a:buChar char="○"/>
            </a:pPr>
            <a:r>
              <a:rPr lang="en">
                <a:solidFill>
                  <a:srgbClr val="242020"/>
                </a:solidFill>
                <a:latin typeface="Poppins Medium"/>
                <a:ea typeface="Poppins Medium"/>
                <a:cs typeface="Poppins Medium"/>
                <a:sym typeface="Poppins Medium"/>
              </a:rPr>
              <a:t>Catering marketing efforts specific to a region</a:t>
            </a:r>
            <a:endParaRPr>
              <a:solidFill>
                <a:srgbClr val="242020"/>
              </a:solidFill>
              <a:latin typeface="Poppins Medium"/>
              <a:ea typeface="Poppins Medium"/>
              <a:cs typeface="Poppins Medium"/>
              <a:sym typeface="Poppins Medium"/>
            </a:endParaRPr>
          </a:p>
          <a:p>
            <a:pPr indent="0" lvl="0" marL="0" rtl="0" algn="l">
              <a:lnSpc>
                <a:spcPct val="115000"/>
              </a:lnSpc>
              <a:spcBef>
                <a:spcPts val="0"/>
              </a:spcBef>
              <a:spcAft>
                <a:spcPts val="0"/>
              </a:spcAft>
              <a:buNone/>
            </a:pPr>
            <a:r>
              <a:t/>
            </a:r>
            <a:endParaRPr>
              <a:solidFill>
                <a:srgbClr val="242020"/>
              </a:solidFill>
              <a:latin typeface="Poppins Medium"/>
              <a:ea typeface="Poppins Medium"/>
              <a:cs typeface="Poppins Medium"/>
              <a:sym typeface="Poppins Medium"/>
            </a:endParaRPr>
          </a:p>
          <a:p>
            <a:pPr indent="-317500" lvl="0" marL="457200" rtl="0" algn="l">
              <a:lnSpc>
                <a:spcPct val="115000"/>
              </a:lnSpc>
              <a:spcBef>
                <a:spcPts val="0"/>
              </a:spcBef>
              <a:spcAft>
                <a:spcPts val="0"/>
              </a:spcAft>
              <a:buClr>
                <a:srgbClr val="242020"/>
              </a:buClr>
              <a:buSzPts val="1400"/>
              <a:buFont typeface="Poppins Medium"/>
              <a:buChar char="●"/>
            </a:pPr>
            <a:r>
              <a:rPr lang="en">
                <a:solidFill>
                  <a:srgbClr val="242020"/>
                </a:solidFill>
                <a:latin typeface="Poppins Medium"/>
                <a:ea typeface="Poppins Medium"/>
                <a:cs typeface="Poppins Medium"/>
                <a:sym typeface="Poppins Medium"/>
              </a:rPr>
              <a:t>Population density to decide store location</a:t>
            </a:r>
            <a:endParaRPr>
              <a:solidFill>
                <a:srgbClr val="242020"/>
              </a:solidFill>
              <a:latin typeface="Poppins Medium"/>
              <a:ea typeface="Poppins Medium"/>
              <a:cs typeface="Poppins Medium"/>
              <a:sym typeface="Poppi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GEOGRAPHIC SEGMENTATION</a:t>
            </a:r>
            <a:endParaRPr/>
          </a:p>
        </p:txBody>
      </p:sp>
      <p:pic>
        <p:nvPicPr>
          <p:cNvPr id="368" name="Google Shape;368;p45"/>
          <p:cNvPicPr preferRelativeResize="0"/>
          <p:nvPr/>
        </p:nvPicPr>
        <p:blipFill>
          <a:blip r:embed="rId3">
            <a:alphaModFix/>
          </a:blip>
          <a:stretch>
            <a:fillRect/>
          </a:stretch>
        </p:blipFill>
        <p:spPr>
          <a:xfrm>
            <a:off x="210850" y="1263025"/>
            <a:ext cx="4122276" cy="3091700"/>
          </a:xfrm>
          <a:prstGeom prst="rect">
            <a:avLst/>
          </a:prstGeom>
          <a:noFill/>
          <a:ln>
            <a:noFill/>
          </a:ln>
        </p:spPr>
      </p:pic>
      <p:sp>
        <p:nvSpPr>
          <p:cNvPr id="369" name="Google Shape;369;p45"/>
          <p:cNvSpPr txBox="1"/>
          <p:nvPr/>
        </p:nvSpPr>
        <p:spPr>
          <a:xfrm>
            <a:off x="293638" y="4354725"/>
            <a:ext cx="3956700" cy="44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242020"/>
                </a:solidFill>
                <a:latin typeface="Poppins"/>
                <a:ea typeface="Poppins"/>
                <a:cs typeface="Poppins"/>
                <a:sym typeface="Poppins"/>
              </a:rPr>
              <a:t>IKEA </a:t>
            </a:r>
            <a:r>
              <a:rPr b="1" lang="en">
                <a:solidFill>
                  <a:srgbClr val="242020"/>
                </a:solidFill>
                <a:latin typeface="Poppins"/>
                <a:ea typeface="Poppins"/>
                <a:cs typeface="Poppins"/>
                <a:sym typeface="Poppins"/>
              </a:rPr>
              <a:t>Philippines</a:t>
            </a:r>
            <a:endParaRPr b="1">
              <a:solidFill>
                <a:srgbClr val="242020"/>
              </a:solidFill>
              <a:latin typeface="Poppins"/>
              <a:ea typeface="Poppins"/>
              <a:cs typeface="Poppins"/>
              <a:sym typeface="Poppins"/>
            </a:endParaRPr>
          </a:p>
        </p:txBody>
      </p:sp>
      <p:sp>
        <p:nvSpPr>
          <p:cNvPr id="370" name="Google Shape;370;p45"/>
          <p:cNvSpPr txBox="1"/>
          <p:nvPr/>
        </p:nvSpPr>
        <p:spPr>
          <a:xfrm>
            <a:off x="4783300" y="4354725"/>
            <a:ext cx="3956700" cy="44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242020"/>
                </a:solidFill>
                <a:latin typeface="Poppins"/>
                <a:ea typeface="Poppins"/>
                <a:cs typeface="Poppins"/>
                <a:sym typeface="Poppins"/>
              </a:rPr>
              <a:t>IKEA Taiwan</a:t>
            </a:r>
            <a:endParaRPr b="1">
              <a:solidFill>
                <a:srgbClr val="242020"/>
              </a:solidFill>
              <a:latin typeface="Poppins"/>
              <a:ea typeface="Poppins"/>
              <a:cs typeface="Poppins"/>
              <a:sym typeface="Poppins"/>
            </a:endParaRPr>
          </a:p>
        </p:txBody>
      </p:sp>
      <p:pic>
        <p:nvPicPr>
          <p:cNvPr id="371" name="Google Shape;371;p45"/>
          <p:cNvPicPr preferRelativeResize="0"/>
          <p:nvPr/>
        </p:nvPicPr>
        <p:blipFill rotWithShape="1">
          <a:blip r:embed="rId4">
            <a:alphaModFix/>
          </a:blip>
          <a:srcRect b="0" l="0" r="0" t="3081"/>
          <a:stretch/>
        </p:blipFill>
        <p:spPr>
          <a:xfrm>
            <a:off x="4634875" y="1263025"/>
            <a:ext cx="4253525" cy="309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46"/>
          <p:cNvGrpSpPr/>
          <p:nvPr/>
        </p:nvGrpSpPr>
        <p:grpSpPr>
          <a:xfrm>
            <a:off x="280599" y="1828978"/>
            <a:ext cx="2824549" cy="3185173"/>
            <a:chOff x="2404054" y="3250325"/>
            <a:chExt cx="1761600" cy="887754"/>
          </a:xfrm>
        </p:grpSpPr>
        <p:sp>
          <p:nvSpPr>
            <p:cNvPr id="377" name="Google Shape;377;p46"/>
            <p:cNvSpPr/>
            <p:nvPr/>
          </p:nvSpPr>
          <p:spPr>
            <a:xfrm>
              <a:off x="2404054" y="3300480"/>
              <a:ext cx="1761600" cy="837600"/>
            </a:xfrm>
            <a:prstGeom prst="roundRect">
              <a:avLst>
                <a:gd fmla="val 16667" name="adj"/>
              </a:avLst>
            </a:pr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6"/>
            <p:cNvSpPr/>
            <p:nvPr/>
          </p:nvSpPr>
          <p:spPr>
            <a:xfrm>
              <a:off x="2739825" y="3250325"/>
              <a:ext cx="1107600" cy="2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6"/>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CONSUMER BEHAVIOURS</a:t>
            </a:r>
            <a:endParaRPr>
              <a:latin typeface="Poppins Black"/>
              <a:ea typeface="Poppins Black"/>
              <a:cs typeface="Poppins Black"/>
              <a:sym typeface="Poppins Black"/>
            </a:endParaRPr>
          </a:p>
        </p:txBody>
      </p:sp>
      <p:sp>
        <p:nvSpPr>
          <p:cNvPr id="380" name="Google Shape;380;p46"/>
          <p:cNvSpPr/>
          <p:nvPr/>
        </p:nvSpPr>
        <p:spPr>
          <a:xfrm>
            <a:off x="6752086" y="2085579"/>
            <a:ext cx="316257" cy="31625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6"/>
          <p:cNvSpPr txBox="1"/>
          <p:nvPr>
            <p:ph idx="4294967295" type="title"/>
          </p:nvPr>
        </p:nvSpPr>
        <p:spPr>
          <a:xfrm>
            <a:off x="6976445" y="3584904"/>
            <a:ext cx="840300" cy="29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200">
                <a:solidFill>
                  <a:schemeClr val="dk2"/>
                </a:solidFill>
                <a:latin typeface="Poppins ExtraBold"/>
                <a:ea typeface="Poppins ExtraBold"/>
                <a:cs typeface="Poppins ExtraBold"/>
                <a:sym typeface="Poppins ExtraBold"/>
              </a:rPr>
              <a:t>84%</a:t>
            </a:r>
            <a:endParaRPr b="0" sz="2200">
              <a:solidFill>
                <a:schemeClr val="dk2"/>
              </a:solidFill>
              <a:latin typeface="Poppins ExtraBold"/>
              <a:ea typeface="Poppins ExtraBold"/>
              <a:cs typeface="Poppins ExtraBold"/>
              <a:sym typeface="Poppins ExtraBold"/>
            </a:endParaRPr>
          </a:p>
        </p:txBody>
      </p:sp>
      <p:sp>
        <p:nvSpPr>
          <p:cNvPr id="382" name="Google Shape;382;p46"/>
          <p:cNvSpPr txBox="1"/>
          <p:nvPr>
            <p:ph idx="4294967295" type="title"/>
          </p:nvPr>
        </p:nvSpPr>
        <p:spPr>
          <a:xfrm>
            <a:off x="6490139" y="2471989"/>
            <a:ext cx="840300" cy="29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200">
                <a:solidFill>
                  <a:schemeClr val="dk2"/>
                </a:solidFill>
                <a:latin typeface="Poppins ExtraBold"/>
                <a:ea typeface="Poppins ExtraBold"/>
                <a:cs typeface="Poppins ExtraBold"/>
                <a:sym typeface="Poppins ExtraBold"/>
              </a:rPr>
              <a:t>42%</a:t>
            </a:r>
            <a:endParaRPr b="0" sz="2200">
              <a:solidFill>
                <a:schemeClr val="dk2"/>
              </a:solidFill>
              <a:latin typeface="Poppins ExtraBold"/>
              <a:ea typeface="Poppins ExtraBold"/>
              <a:cs typeface="Poppins ExtraBold"/>
              <a:sym typeface="Poppins ExtraBold"/>
            </a:endParaRPr>
          </a:p>
        </p:txBody>
      </p:sp>
      <p:sp>
        <p:nvSpPr>
          <p:cNvPr id="383" name="Google Shape;383;p46"/>
          <p:cNvSpPr txBox="1"/>
          <p:nvPr>
            <p:ph idx="4294967295" type="title"/>
          </p:nvPr>
        </p:nvSpPr>
        <p:spPr>
          <a:xfrm>
            <a:off x="5778180" y="3362742"/>
            <a:ext cx="840300" cy="29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200">
                <a:solidFill>
                  <a:schemeClr val="dk2"/>
                </a:solidFill>
                <a:latin typeface="Poppins ExtraBold"/>
                <a:ea typeface="Poppins ExtraBold"/>
                <a:cs typeface="Poppins ExtraBold"/>
                <a:sym typeface="Poppins ExtraBold"/>
              </a:rPr>
              <a:t>33%</a:t>
            </a:r>
            <a:endParaRPr b="0" sz="2200">
              <a:solidFill>
                <a:schemeClr val="dk2"/>
              </a:solidFill>
              <a:latin typeface="Poppins ExtraBold"/>
              <a:ea typeface="Poppins ExtraBold"/>
              <a:cs typeface="Poppins ExtraBold"/>
              <a:sym typeface="Poppins ExtraBold"/>
            </a:endParaRPr>
          </a:p>
        </p:txBody>
      </p:sp>
      <p:sp>
        <p:nvSpPr>
          <p:cNvPr id="384" name="Google Shape;384;p46"/>
          <p:cNvSpPr/>
          <p:nvPr/>
        </p:nvSpPr>
        <p:spPr>
          <a:xfrm>
            <a:off x="-72550" y="1217350"/>
            <a:ext cx="2955000" cy="40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6"/>
          <p:cNvSpPr txBox="1"/>
          <p:nvPr>
            <p:ph idx="4294967295" type="title"/>
          </p:nvPr>
        </p:nvSpPr>
        <p:spPr>
          <a:xfrm>
            <a:off x="250100" y="1221400"/>
            <a:ext cx="2584800" cy="3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rPr>
              <a:t>Personal</a:t>
            </a:r>
            <a:endParaRPr sz="2000">
              <a:solidFill>
                <a:schemeClr val="dk2"/>
              </a:solidFill>
            </a:endParaRPr>
          </a:p>
        </p:txBody>
      </p:sp>
      <p:sp>
        <p:nvSpPr>
          <p:cNvPr id="386" name="Google Shape;386;p46"/>
          <p:cNvSpPr/>
          <p:nvPr/>
        </p:nvSpPr>
        <p:spPr>
          <a:xfrm>
            <a:off x="4317575" y="1202600"/>
            <a:ext cx="4863900" cy="40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387" name="Google Shape;387;p46"/>
          <p:cNvSpPr txBox="1"/>
          <p:nvPr>
            <p:ph idx="4294967295" type="title"/>
          </p:nvPr>
        </p:nvSpPr>
        <p:spPr>
          <a:xfrm>
            <a:off x="5337275" y="1184800"/>
            <a:ext cx="2824500" cy="3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solidFill>
                  <a:schemeClr val="dk2"/>
                </a:solidFill>
                <a:latin typeface="Poppins ExtraBold"/>
                <a:ea typeface="Poppins ExtraBold"/>
                <a:cs typeface="Poppins ExtraBold"/>
                <a:sym typeface="Poppins ExtraBold"/>
              </a:rPr>
              <a:t>Psychological</a:t>
            </a:r>
            <a:endParaRPr b="0" sz="2000">
              <a:solidFill>
                <a:schemeClr val="dk2"/>
              </a:solidFill>
              <a:latin typeface="Poppins ExtraBold"/>
              <a:ea typeface="Poppins ExtraBold"/>
              <a:cs typeface="Poppins ExtraBold"/>
              <a:sym typeface="Poppins ExtraBold"/>
            </a:endParaRPr>
          </a:p>
        </p:txBody>
      </p:sp>
      <p:sp>
        <p:nvSpPr>
          <p:cNvPr id="388" name="Google Shape;388;p46"/>
          <p:cNvSpPr txBox="1"/>
          <p:nvPr/>
        </p:nvSpPr>
        <p:spPr>
          <a:xfrm>
            <a:off x="0" y="2167638"/>
            <a:ext cx="323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oppins"/>
                <a:ea typeface="Poppins"/>
                <a:cs typeface="Poppins"/>
                <a:sym typeface="Poppins"/>
              </a:rPr>
              <a:t>Lower income &amp; </a:t>
            </a:r>
            <a:endParaRPr b="1">
              <a:latin typeface="Poppins"/>
              <a:ea typeface="Poppins"/>
              <a:cs typeface="Poppins"/>
              <a:sym typeface="Poppins"/>
            </a:endParaRPr>
          </a:p>
          <a:p>
            <a:pPr indent="0" lvl="0" marL="0" rtl="0" algn="ctr">
              <a:spcBef>
                <a:spcPts val="0"/>
              </a:spcBef>
              <a:spcAft>
                <a:spcPts val="0"/>
              </a:spcAft>
              <a:buNone/>
            </a:pPr>
            <a:r>
              <a:rPr b="1" lang="en">
                <a:latin typeface="Poppins"/>
                <a:ea typeface="Poppins"/>
                <a:cs typeface="Poppins"/>
                <a:sym typeface="Poppins"/>
              </a:rPr>
              <a:t>Limited purchasing power</a:t>
            </a:r>
            <a:endParaRPr b="1">
              <a:latin typeface="Poppins"/>
              <a:ea typeface="Poppins"/>
              <a:cs typeface="Poppins"/>
              <a:sym typeface="Poppins"/>
            </a:endParaRPr>
          </a:p>
        </p:txBody>
      </p:sp>
      <p:sp>
        <p:nvSpPr>
          <p:cNvPr id="389" name="Google Shape;389;p46"/>
          <p:cNvSpPr txBox="1"/>
          <p:nvPr/>
        </p:nvSpPr>
        <p:spPr>
          <a:xfrm>
            <a:off x="215375" y="3041450"/>
            <a:ext cx="2955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Poppins"/>
                <a:ea typeface="Poppins"/>
                <a:cs typeface="Poppins"/>
                <a:sym typeface="Poppins"/>
              </a:rPr>
              <a:t>Price-based decision making</a:t>
            </a:r>
            <a:endParaRPr b="1" sz="1300">
              <a:latin typeface="Poppins"/>
              <a:ea typeface="Poppins"/>
              <a:cs typeface="Poppins"/>
              <a:sym typeface="Poppins"/>
            </a:endParaRPr>
          </a:p>
        </p:txBody>
      </p:sp>
      <p:sp>
        <p:nvSpPr>
          <p:cNvPr id="390" name="Google Shape;390;p46"/>
          <p:cNvSpPr txBox="1"/>
          <p:nvPr/>
        </p:nvSpPr>
        <p:spPr>
          <a:xfrm>
            <a:off x="345975" y="3881900"/>
            <a:ext cx="130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oppins"/>
                <a:ea typeface="Poppins"/>
                <a:cs typeface="Poppins"/>
                <a:sym typeface="Poppins"/>
              </a:rPr>
              <a:t>Satisfaction</a:t>
            </a:r>
            <a:endParaRPr b="1">
              <a:latin typeface="Poppins"/>
              <a:ea typeface="Poppins"/>
              <a:cs typeface="Poppins"/>
              <a:sym typeface="Poppins"/>
            </a:endParaRPr>
          </a:p>
        </p:txBody>
      </p:sp>
      <p:sp>
        <p:nvSpPr>
          <p:cNvPr id="391" name="Google Shape;391;p46"/>
          <p:cNvSpPr txBox="1"/>
          <p:nvPr/>
        </p:nvSpPr>
        <p:spPr>
          <a:xfrm>
            <a:off x="432500" y="4527600"/>
            <a:ext cx="223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oppins"/>
                <a:ea typeface="Poppins"/>
                <a:cs typeface="Poppins"/>
                <a:sym typeface="Poppins"/>
              </a:rPr>
              <a:t>Repurchase behavior</a:t>
            </a:r>
            <a:endParaRPr b="1">
              <a:latin typeface="Poppins"/>
              <a:ea typeface="Poppins"/>
              <a:cs typeface="Poppins"/>
              <a:sym typeface="Poppins"/>
            </a:endParaRPr>
          </a:p>
        </p:txBody>
      </p:sp>
      <p:grpSp>
        <p:nvGrpSpPr>
          <p:cNvPr id="392" name="Google Shape;392;p46"/>
          <p:cNvGrpSpPr/>
          <p:nvPr/>
        </p:nvGrpSpPr>
        <p:grpSpPr>
          <a:xfrm>
            <a:off x="827874" y="1740664"/>
            <a:ext cx="366648" cy="366420"/>
            <a:chOff x="6479471" y="2079003"/>
            <a:chExt cx="348923" cy="348706"/>
          </a:xfrm>
        </p:grpSpPr>
        <p:sp>
          <p:nvSpPr>
            <p:cNvPr id="393" name="Google Shape;393;p46"/>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46"/>
            <p:cNvGrpSpPr/>
            <p:nvPr/>
          </p:nvGrpSpPr>
          <p:grpSpPr>
            <a:xfrm>
              <a:off x="6520582" y="2079003"/>
              <a:ext cx="307811" cy="348706"/>
              <a:chOff x="-60218325" y="2304850"/>
              <a:chExt cx="279625" cy="316775"/>
            </a:xfrm>
          </p:grpSpPr>
          <p:sp>
            <p:nvSpPr>
              <p:cNvPr id="395" name="Google Shape;395;p46"/>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6"/>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6"/>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6"/>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6"/>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6"/>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6"/>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2" name="Google Shape;402;p46"/>
          <p:cNvSpPr txBox="1"/>
          <p:nvPr/>
        </p:nvSpPr>
        <p:spPr>
          <a:xfrm>
            <a:off x="4842675" y="2101763"/>
            <a:ext cx="22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+Leisure experience</a:t>
            </a:r>
            <a:endParaRPr b="1">
              <a:latin typeface="Poppins"/>
              <a:ea typeface="Poppins"/>
              <a:cs typeface="Poppins"/>
              <a:sym typeface="Poppins"/>
            </a:endParaRPr>
          </a:p>
        </p:txBody>
      </p:sp>
      <p:sp>
        <p:nvSpPr>
          <p:cNvPr id="403" name="Google Shape;403;p46"/>
          <p:cNvSpPr txBox="1"/>
          <p:nvPr/>
        </p:nvSpPr>
        <p:spPr>
          <a:xfrm>
            <a:off x="4947800" y="2997925"/>
            <a:ext cx="21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Scenario marketing</a:t>
            </a:r>
            <a:endParaRPr b="1">
              <a:latin typeface="Poppins"/>
              <a:ea typeface="Poppins"/>
              <a:cs typeface="Poppins"/>
              <a:sym typeface="Poppins"/>
            </a:endParaRPr>
          </a:p>
        </p:txBody>
      </p:sp>
      <p:sp>
        <p:nvSpPr>
          <p:cNvPr id="404" name="Google Shape;404;p46"/>
          <p:cNvSpPr txBox="1"/>
          <p:nvPr/>
        </p:nvSpPr>
        <p:spPr>
          <a:xfrm>
            <a:off x="4397425" y="1748750"/>
            <a:ext cx="14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5F8195"/>
                </a:solidFill>
                <a:latin typeface="Poppins"/>
                <a:ea typeface="Poppins"/>
                <a:cs typeface="Poppins"/>
                <a:sym typeface="Poppins"/>
              </a:rPr>
              <a:t>MOTIVATION</a:t>
            </a:r>
            <a:endParaRPr b="1" u="sng">
              <a:solidFill>
                <a:srgbClr val="5F8195"/>
              </a:solidFill>
              <a:latin typeface="Poppins"/>
              <a:ea typeface="Poppins"/>
              <a:cs typeface="Poppins"/>
              <a:sym typeface="Poppins"/>
            </a:endParaRPr>
          </a:p>
        </p:txBody>
      </p:sp>
      <p:sp>
        <p:nvSpPr>
          <p:cNvPr id="405" name="Google Shape;405;p46"/>
          <p:cNvSpPr txBox="1"/>
          <p:nvPr/>
        </p:nvSpPr>
        <p:spPr>
          <a:xfrm>
            <a:off x="4397425" y="2530738"/>
            <a:ext cx="14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5F8195"/>
                </a:solidFill>
                <a:latin typeface="Poppins"/>
                <a:ea typeface="Poppins"/>
                <a:cs typeface="Poppins"/>
                <a:sym typeface="Poppins"/>
              </a:rPr>
              <a:t>PERCEPTION</a:t>
            </a:r>
            <a:endParaRPr b="1" u="sng">
              <a:solidFill>
                <a:srgbClr val="5F8195"/>
              </a:solidFill>
              <a:latin typeface="Poppins"/>
              <a:ea typeface="Poppins"/>
              <a:cs typeface="Poppins"/>
              <a:sym typeface="Poppins"/>
            </a:endParaRPr>
          </a:p>
        </p:txBody>
      </p:sp>
      <p:pic>
        <p:nvPicPr>
          <p:cNvPr id="406" name="Google Shape;406;p46"/>
          <p:cNvPicPr preferRelativeResize="0"/>
          <p:nvPr/>
        </p:nvPicPr>
        <p:blipFill>
          <a:blip r:embed="rId3">
            <a:alphaModFix/>
          </a:blip>
          <a:stretch>
            <a:fillRect/>
          </a:stretch>
        </p:blipFill>
        <p:spPr>
          <a:xfrm>
            <a:off x="6905150" y="1761900"/>
            <a:ext cx="1944900" cy="1455432"/>
          </a:xfrm>
          <a:prstGeom prst="rect">
            <a:avLst/>
          </a:prstGeom>
          <a:noFill/>
          <a:ln>
            <a:noFill/>
          </a:ln>
        </p:spPr>
      </p:pic>
      <p:pic>
        <p:nvPicPr>
          <p:cNvPr id="407" name="Google Shape;407;p46"/>
          <p:cNvPicPr preferRelativeResize="0"/>
          <p:nvPr/>
        </p:nvPicPr>
        <p:blipFill>
          <a:blip r:embed="rId4">
            <a:alphaModFix/>
          </a:blip>
          <a:stretch>
            <a:fillRect/>
          </a:stretch>
        </p:blipFill>
        <p:spPr>
          <a:xfrm>
            <a:off x="6939200" y="3472100"/>
            <a:ext cx="1879500" cy="1389775"/>
          </a:xfrm>
          <a:prstGeom prst="rect">
            <a:avLst/>
          </a:prstGeom>
          <a:noFill/>
          <a:ln>
            <a:noFill/>
          </a:ln>
        </p:spPr>
      </p:pic>
      <p:pic>
        <p:nvPicPr>
          <p:cNvPr id="408" name="Google Shape;408;p46"/>
          <p:cNvPicPr preferRelativeResize="0"/>
          <p:nvPr/>
        </p:nvPicPr>
        <p:blipFill>
          <a:blip r:embed="rId5">
            <a:alphaModFix/>
          </a:blip>
          <a:stretch>
            <a:fillRect/>
          </a:stretch>
        </p:blipFill>
        <p:spPr>
          <a:xfrm>
            <a:off x="4317575" y="3441650"/>
            <a:ext cx="2486220" cy="1455424"/>
          </a:xfrm>
          <a:prstGeom prst="rect">
            <a:avLst/>
          </a:prstGeom>
          <a:noFill/>
          <a:ln>
            <a:noFill/>
          </a:ln>
        </p:spPr>
      </p:pic>
      <p:grpSp>
        <p:nvGrpSpPr>
          <p:cNvPr id="409" name="Google Shape;409;p46"/>
          <p:cNvGrpSpPr/>
          <p:nvPr/>
        </p:nvGrpSpPr>
        <p:grpSpPr>
          <a:xfrm>
            <a:off x="2379745" y="3312750"/>
            <a:ext cx="2231696" cy="972775"/>
            <a:chOff x="2404025" y="3077700"/>
            <a:chExt cx="2143800" cy="972775"/>
          </a:xfrm>
        </p:grpSpPr>
        <p:sp>
          <p:nvSpPr>
            <p:cNvPr id="410" name="Google Shape;410;p46"/>
            <p:cNvSpPr/>
            <p:nvPr/>
          </p:nvSpPr>
          <p:spPr>
            <a:xfrm>
              <a:off x="2404050" y="3300475"/>
              <a:ext cx="1761600" cy="750000"/>
            </a:xfrm>
            <a:prstGeom prst="roundRect">
              <a:avLst>
                <a:gd fmla="val 16667" name="adj"/>
              </a:avLst>
            </a:prstGeom>
            <a:solidFill>
              <a:schemeClr val="dk2"/>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411" name="Google Shape;411;p46"/>
            <p:cNvSpPr/>
            <p:nvPr/>
          </p:nvSpPr>
          <p:spPr>
            <a:xfrm>
              <a:off x="2726250" y="3224275"/>
              <a:ext cx="1117200" cy="2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412" name="Google Shape;412;p46"/>
            <p:cNvSpPr txBox="1"/>
            <p:nvPr/>
          </p:nvSpPr>
          <p:spPr>
            <a:xfrm>
              <a:off x="2404025" y="3537613"/>
              <a:ext cx="21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F8195"/>
                  </a:solidFill>
                  <a:latin typeface="Poppins"/>
                  <a:ea typeface="Poppins"/>
                  <a:cs typeface="Poppins"/>
                  <a:sym typeface="Poppins"/>
                </a:rPr>
                <a:t>Set price        D</a:t>
              </a:r>
              <a:r>
                <a:rPr b="1" lang="en">
                  <a:solidFill>
                    <a:srgbClr val="5F8195"/>
                  </a:solidFill>
                  <a:latin typeface="Poppins"/>
                  <a:ea typeface="Poppins"/>
                  <a:cs typeface="Poppins"/>
                  <a:sym typeface="Poppins"/>
                </a:rPr>
                <a:t>esign</a:t>
              </a:r>
              <a:endParaRPr b="1">
                <a:solidFill>
                  <a:srgbClr val="5F8195"/>
                </a:solidFill>
                <a:latin typeface="Poppins"/>
                <a:ea typeface="Poppins"/>
                <a:cs typeface="Poppins"/>
                <a:sym typeface="Poppins"/>
              </a:endParaRPr>
            </a:p>
          </p:txBody>
        </p:sp>
        <p:grpSp>
          <p:nvGrpSpPr>
            <p:cNvPr id="413" name="Google Shape;413;p46"/>
            <p:cNvGrpSpPr/>
            <p:nvPr/>
          </p:nvGrpSpPr>
          <p:grpSpPr>
            <a:xfrm>
              <a:off x="2725912" y="3153191"/>
              <a:ext cx="366651" cy="365304"/>
              <a:chOff x="-63666550" y="2278975"/>
              <a:chExt cx="319800" cy="318625"/>
            </a:xfrm>
          </p:grpSpPr>
          <p:sp>
            <p:nvSpPr>
              <p:cNvPr id="414" name="Google Shape;414;p46"/>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415" name="Google Shape;415;p46"/>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
          <p:nvSpPr>
            <p:cNvPr id="416" name="Google Shape;416;p46"/>
            <p:cNvSpPr txBox="1"/>
            <p:nvPr/>
          </p:nvSpPr>
          <p:spPr>
            <a:xfrm>
              <a:off x="3092563" y="3077700"/>
              <a:ext cx="750900" cy="4311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F8195"/>
                  </a:solidFill>
                  <a:latin typeface="Poppins"/>
                  <a:ea typeface="Poppins"/>
                  <a:cs typeface="Poppins"/>
                  <a:sym typeface="Poppins"/>
                </a:rPr>
                <a:t>IKEA: </a:t>
              </a:r>
              <a:endParaRPr b="1" sz="1600">
                <a:solidFill>
                  <a:srgbClr val="5F8195"/>
                </a:solidFill>
                <a:latin typeface="Poppins"/>
                <a:ea typeface="Poppins"/>
                <a:cs typeface="Poppins"/>
                <a:sym typeface="Poppins"/>
              </a:endParaRPr>
            </a:p>
          </p:txBody>
        </p:sp>
        <p:sp>
          <p:nvSpPr>
            <p:cNvPr id="417" name="Google Shape;417;p46"/>
            <p:cNvSpPr/>
            <p:nvPr/>
          </p:nvSpPr>
          <p:spPr>
            <a:xfrm>
              <a:off x="3287364" y="3694375"/>
              <a:ext cx="229500" cy="110400"/>
            </a:xfrm>
            <a:prstGeom prst="rightArrow">
              <a:avLst>
                <a:gd fmla="val 50000" name="adj1"/>
                <a:gd fmla="val 50000" name="adj2"/>
              </a:avLst>
            </a:prstGeom>
            <a:solidFill>
              <a:srgbClr val="5F8195"/>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
        <p:nvSpPr>
          <p:cNvPr id="418" name="Google Shape;418;p46"/>
          <p:cNvSpPr/>
          <p:nvPr/>
        </p:nvSpPr>
        <p:spPr>
          <a:xfrm rot="5400000">
            <a:off x="1358300" y="2852750"/>
            <a:ext cx="368400" cy="207300"/>
          </a:xfrm>
          <a:prstGeom prst="rightArrow">
            <a:avLst>
              <a:gd fmla="val 50000" name="adj1"/>
              <a:gd fmla="val 50000" name="adj2"/>
            </a:avLst>
          </a:prstGeom>
          <a:solidFill>
            <a:srgbClr val="7994A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6"/>
          <p:cNvSpPr/>
          <p:nvPr/>
        </p:nvSpPr>
        <p:spPr>
          <a:xfrm rot="9470889">
            <a:off x="1580294" y="3951788"/>
            <a:ext cx="610243" cy="65681"/>
          </a:xfrm>
          <a:prstGeom prst="rightArrow">
            <a:avLst>
              <a:gd fmla="val 59060" name="adj1"/>
              <a:gd fmla="val 50000" name="adj2"/>
            </a:avLst>
          </a:prstGeom>
          <a:solidFill>
            <a:srgbClr val="7994A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6"/>
          <p:cNvSpPr/>
          <p:nvPr/>
        </p:nvSpPr>
        <p:spPr>
          <a:xfrm rot="5400000">
            <a:off x="920400" y="4352100"/>
            <a:ext cx="291000" cy="118500"/>
          </a:xfrm>
          <a:prstGeom prst="rightArrow">
            <a:avLst>
              <a:gd fmla="val 59060" name="adj1"/>
              <a:gd fmla="val 50000" name="adj2"/>
            </a:avLst>
          </a:prstGeom>
          <a:solidFill>
            <a:srgbClr val="7994A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6"/>
          <p:cNvSpPr txBox="1"/>
          <p:nvPr/>
        </p:nvSpPr>
        <p:spPr>
          <a:xfrm>
            <a:off x="1194529" y="1740675"/>
            <a:ext cx="150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F8195"/>
                </a:solidFill>
                <a:latin typeface="Poppins"/>
                <a:ea typeface="Poppins"/>
                <a:cs typeface="Poppins"/>
                <a:sym typeface="Poppins"/>
              </a:rPr>
              <a:t>Consumers</a:t>
            </a:r>
            <a:r>
              <a:rPr b="1" lang="en" sz="1600">
                <a:solidFill>
                  <a:srgbClr val="5F8195"/>
                </a:solidFill>
                <a:latin typeface="Playfair Display"/>
                <a:ea typeface="Playfair Display"/>
                <a:cs typeface="Playfair Display"/>
                <a:sym typeface="Playfair Display"/>
              </a:rPr>
              <a:t>: </a:t>
            </a:r>
            <a:endParaRPr b="1" sz="1600">
              <a:solidFill>
                <a:srgbClr val="5F8195"/>
              </a:solidFill>
              <a:latin typeface="Playfair Display"/>
              <a:ea typeface="Playfair Display"/>
              <a:cs typeface="Playfair Display"/>
              <a:sym typeface="Playfair Display"/>
            </a:endParaRPr>
          </a:p>
        </p:txBody>
      </p:sp>
      <p:sp>
        <p:nvSpPr>
          <p:cNvPr id="422" name="Google Shape;422;p46"/>
          <p:cNvSpPr/>
          <p:nvPr/>
        </p:nvSpPr>
        <p:spPr>
          <a:xfrm rot="1655187">
            <a:off x="1550495" y="3482131"/>
            <a:ext cx="669854" cy="58237"/>
          </a:xfrm>
          <a:prstGeom prst="rightArrow">
            <a:avLst>
              <a:gd fmla="val 59060" name="adj1"/>
              <a:gd fmla="val 50000" name="adj2"/>
            </a:avLst>
          </a:prstGeom>
          <a:solidFill>
            <a:srgbClr val="7994A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p:nvPr/>
        </p:nvSpPr>
        <p:spPr>
          <a:xfrm>
            <a:off x="7822400" y="4526075"/>
            <a:ext cx="795900" cy="160800"/>
          </a:xfrm>
          <a:prstGeom prst="rect">
            <a:avLst/>
          </a:prstGeom>
          <a:no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6"/>
          <p:cNvSpPr/>
          <p:nvPr/>
        </p:nvSpPr>
        <p:spPr>
          <a:xfrm rot="-5408747">
            <a:off x="8159623" y="4326600"/>
            <a:ext cx="235801" cy="114300"/>
          </a:xfrm>
          <a:prstGeom prst="rightArrow">
            <a:avLst>
              <a:gd fmla="val 59060" name="adj1"/>
              <a:gd fmla="val 50000" name="adj2"/>
            </a:avLst>
          </a:prstGeom>
          <a:solidFill>
            <a:srgbClr val="7994A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txBox="1"/>
          <p:nvPr/>
        </p:nvSpPr>
        <p:spPr>
          <a:xfrm>
            <a:off x="4886613" y="3897350"/>
            <a:ext cx="214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E06666"/>
                </a:solidFill>
                <a:latin typeface="Playfair Display"/>
                <a:ea typeface="Playfair Display"/>
                <a:cs typeface="Playfair Display"/>
                <a:sym typeface="Playfair Display"/>
              </a:rPr>
              <a:t>Labor leads to love</a:t>
            </a:r>
            <a:endParaRPr b="1" sz="1200">
              <a:solidFill>
                <a:srgbClr val="E06666"/>
              </a:solidFill>
              <a:latin typeface="Playfair Display"/>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47"/>
          <p:cNvPicPr preferRelativeResize="0"/>
          <p:nvPr/>
        </p:nvPicPr>
        <p:blipFill rotWithShape="1">
          <a:blip r:embed="rId3">
            <a:alphaModFix/>
          </a:blip>
          <a:srcRect b="0" l="27396" r="3837" t="0"/>
          <a:stretch/>
        </p:blipFill>
        <p:spPr>
          <a:xfrm>
            <a:off x="2857000" y="0"/>
            <a:ext cx="6287074" cy="5143500"/>
          </a:xfrm>
          <a:prstGeom prst="rect">
            <a:avLst/>
          </a:prstGeom>
          <a:noFill/>
          <a:ln>
            <a:noFill/>
          </a:ln>
        </p:spPr>
      </p:pic>
      <p:sp>
        <p:nvSpPr>
          <p:cNvPr id="431" name="Google Shape;431;p47"/>
          <p:cNvSpPr/>
          <p:nvPr/>
        </p:nvSpPr>
        <p:spPr>
          <a:xfrm>
            <a:off x="3057900" y="0"/>
            <a:ext cx="3057900" cy="5143500"/>
          </a:xfrm>
          <a:prstGeom prst="rect">
            <a:avLst/>
          </a:prstGeom>
          <a:solidFill>
            <a:srgbClr val="000000">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0" y="0"/>
            <a:ext cx="3057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0" y="2380600"/>
            <a:ext cx="4126800" cy="22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txBox="1"/>
          <p:nvPr>
            <p:ph type="title"/>
          </p:nvPr>
        </p:nvSpPr>
        <p:spPr>
          <a:xfrm>
            <a:off x="254350" y="2622250"/>
            <a:ext cx="3628800" cy="170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MARKETING STRATEGY</a:t>
            </a:r>
            <a:endParaRPr/>
          </a:p>
        </p:txBody>
      </p:sp>
      <p:sp>
        <p:nvSpPr>
          <p:cNvPr id="435" name="Google Shape;435;p47"/>
          <p:cNvSpPr txBox="1"/>
          <p:nvPr>
            <p:ph idx="2" type="title"/>
          </p:nvPr>
        </p:nvSpPr>
        <p:spPr>
          <a:xfrm>
            <a:off x="586375" y="841425"/>
            <a:ext cx="2270400" cy="143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8"/>
          <p:cNvSpPr/>
          <p:nvPr/>
        </p:nvSpPr>
        <p:spPr>
          <a:xfrm>
            <a:off x="652775" y="1294325"/>
            <a:ext cx="2115900" cy="33540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8"/>
          <p:cNvSpPr/>
          <p:nvPr/>
        </p:nvSpPr>
        <p:spPr>
          <a:xfrm>
            <a:off x="3514050" y="1294325"/>
            <a:ext cx="2115900" cy="33540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8"/>
          <p:cNvSpPr/>
          <p:nvPr/>
        </p:nvSpPr>
        <p:spPr>
          <a:xfrm>
            <a:off x="6323400" y="1294325"/>
            <a:ext cx="2115900" cy="33540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8"/>
          <p:cNvSpPr txBox="1"/>
          <p:nvPr/>
        </p:nvSpPr>
        <p:spPr>
          <a:xfrm>
            <a:off x="706925" y="2407025"/>
            <a:ext cx="20076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Poppins"/>
                <a:ea typeface="Poppins"/>
                <a:cs typeface="Poppins"/>
                <a:sym typeface="Poppins"/>
              </a:rPr>
              <a:t>Furniture and lifestyle products</a:t>
            </a:r>
            <a:endParaRPr>
              <a:solidFill>
                <a:schemeClr val="dk2"/>
              </a:solidFill>
              <a:latin typeface="Poppins"/>
              <a:ea typeface="Poppins"/>
              <a:cs typeface="Poppins"/>
              <a:sym typeface="Poppins"/>
            </a:endParaRPr>
          </a:p>
          <a:p>
            <a:pPr indent="0" lvl="0" marL="0" rtl="0" algn="ctr">
              <a:lnSpc>
                <a:spcPct val="150000"/>
              </a:lnSpc>
              <a:spcBef>
                <a:spcPts val="0"/>
              </a:spcBef>
              <a:spcAft>
                <a:spcPts val="0"/>
              </a:spcAft>
              <a:buNone/>
            </a:pPr>
            <a:r>
              <a:t/>
            </a:r>
            <a:endParaRPr sz="1500">
              <a:solidFill>
                <a:schemeClr val="dk2"/>
              </a:solidFill>
              <a:latin typeface="Poppins"/>
              <a:ea typeface="Poppins"/>
              <a:cs typeface="Poppins"/>
              <a:sym typeface="Poppins"/>
            </a:endParaRPr>
          </a:p>
        </p:txBody>
      </p:sp>
      <p:sp>
        <p:nvSpPr>
          <p:cNvPr id="444" name="Google Shape;444;p48"/>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a:t>
            </a:r>
            <a:endParaRPr/>
          </a:p>
        </p:txBody>
      </p:sp>
      <p:sp>
        <p:nvSpPr>
          <p:cNvPr id="445" name="Google Shape;445;p48"/>
          <p:cNvSpPr txBox="1"/>
          <p:nvPr/>
        </p:nvSpPr>
        <p:spPr>
          <a:xfrm>
            <a:off x="3530400" y="2463425"/>
            <a:ext cx="2087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Poppins"/>
                <a:ea typeface="Poppins"/>
                <a:cs typeface="Poppins"/>
                <a:sym typeface="Poppins"/>
              </a:rPr>
              <a:t>Renovation and interior </a:t>
            </a:r>
            <a:r>
              <a:rPr b="1" lang="en" sz="1800">
                <a:solidFill>
                  <a:schemeClr val="dk2"/>
                </a:solidFill>
                <a:latin typeface="Poppins"/>
                <a:ea typeface="Poppins"/>
                <a:cs typeface="Poppins"/>
                <a:sym typeface="Poppins"/>
              </a:rPr>
              <a:t>design services</a:t>
            </a:r>
            <a:endParaRPr b="1" sz="1800">
              <a:solidFill>
                <a:schemeClr val="dk2"/>
              </a:solidFill>
              <a:latin typeface="Poppins"/>
              <a:ea typeface="Poppins"/>
              <a:cs typeface="Poppins"/>
              <a:sym typeface="Poppins"/>
            </a:endParaRPr>
          </a:p>
        </p:txBody>
      </p:sp>
      <p:sp>
        <p:nvSpPr>
          <p:cNvPr id="446" name="Google Shape;446;p48"/>
          <p:cNvSpPr txBox="1"/>
          <p:nvPr/>
        </p:nvSpPr>
        <p:spPr>
          <a:xfrm>
            <a:off x="6375325" y="2740475"/>
            <a:ext cx="2087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Poppins"/>
                <a:ea typeface="Poppins"/>
                <a:cs typeface="Poppins"/>
                <a:sym typeface="Poppins"/>
              </a:rPr>
              <a:t>Restaurants</a:t>
            </a:r>
            <a:endParaRPr sz="1500">
              <a:solidFill>
                <a:schemeClr val="dk2"/>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9"/>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Price</a:t>
            </a:r>
            <a:endParaRPr>
              <a:solidFill>
                <a:schemeClr val="dk2"/>
              </a:solidFill>
            </a:endParaRPr>
          </a:p>
        </p:txBody>
      </p:sp>
      <p:sp>
        <p:nvSpPr>
          <p:cNvPr id="452" name="Google Shape;452;p49"/>
          <p:cNvSpPr txBox="1"/>
          <p:nvPr>
            <p:ph idx="2" type="title"/>
          </p:nvPr>
        </p:nvSpPr>
        <p:spPr>
          <a:xfrm>
            <a:off x="4540625" y="1954925"/>
            <a:ext cx="4486200" cy="2082600"/>
          </a:xfrm>
          <a:prstGeom prst="rect">
            <a:avLst/>
          </a:prstGeom>
        </p:spPr>
        <p:txBody>
          <a:bodyPr anchorCtr="0" anchor="t" bIns="91425" lIns="91425" spcFirstLastPara="1" rIns="91425" wrap="square" tIns="91425">
            <a:noAutofit/>
          </a:bodyPr>
          <a:lstStyle/>
          <a:p>
            <a:pPr indent="-361950" lvl="0" marL="457200" rtl="0" algn="ctr">
              <a:lnSpc>
                <a:spcPct val="150000"/>
              </a:lnSpc>
              <a:spcBef>
                <a:spcPts val="0"/>
              </a:spcBef>
              <a:spcAft>
                <a:spcPts val="0"/>
              </a:spcAft>
              <a:buSzPts val="2100"/>
              <a:buChar char="-"/>
            </a:pPr>
            <a:r>
              <a:rPr lang="en" sz="2100">
                <a:latin typeface="Poppins"/>
                <a:ea typeface="Poppins"/>
                <a:cs typeface="Poppins"/>
                <a:sym typeface="Poppins"/>
              </a:rPr>
              <a:t>Bulk manufacturing</a:t>
            </a:r>
            <a:endParaRPr sz="2100">
              <a:latin typeface="Poppins"/>
              <a:ea typeface="Poppins"/>
              <a:cs typeface="Poppins"/>
              <a:sym typeface="Poppins"/>
            </a:endParaRPr>
          </a:p>
          <a:p>
            <a:pPr indent="-361950" lvl="0" marL="457200" rtl="0" algn="ctr">
              <a:lnSpc>
                <a:spcPct val="150000"/>
              </a:lnSpc>
              <a:spcBef>
                <a:spcPts val="0"/>
              </a:spcBef>
              <a:spcAft>
                <a:spcPts val="0"/>
              </a:spcAft>
              <a:buSzPts val="2100"/>
              <a:buChar char="-"/>
            </a:pPr>
            <a:r>
              <a:rPr lang="en" sz="2100">
                <a:latin typeface="Poppins"/>
                <a:ea typeface="Poppins"/>
                <a:cs typeface="Poppins"/>
                <a:sym typeface="Poppins"/>
              </a:rPr>
              <a:t>Prices are decided before designing &amp; manufacturing</a:t>
            </a:r>
            <a:endParaRPr sz="2100">
              <a:latin typeface="Poppins"/>
              <a:ea typeface="Poppins"/>
              <a:cs typeface="Poppins"/>
              <a:sym typeface="Poppins"/>
            </a:endParaRPr>
          </a:p>
          <a:p>
            <a:pPr indent="-361950" lvl="0" marL="457200" rtl="0" algn="ctr">
              <a:lnSpc>
                <a:spcPct val="150000"/>
              </a:lnSpc>
              <a:spcBef>
                <a:spcPts val="0"/>
              </a:spcBef>
              <a:spcAft>
                <a:spcPts val="0"/>
              </a:spcAft>
              <a:buSzPts val="2100"/>
              <a:buChar char="-"/>
            </a:pPr>
            <a:r>
              <a:rPr lang="en" sz="2100">
                <a:latin typeface="Poppins"/>
                <a:ea typeface="Poppins"/>
                <a:cs typeface="Poppins"/>
                <a:sym typeface="Poppins"/>
              </a:rPr>
              <a:t>Prices are lowered by </a:t>
            </a:r>
            <a:r>
              <a:rPr lang="en" sz="2100"/>
              <a:t>2-3% </a:t>
            </a:r>
            <a:r>
              <a:rPr lang="en" sz="2100">
                <a:latin typeface="Poppins"/>
                <a:ea typeface="Poppins"/>
                <a:cs typeface="Poppins"/>
                <a:sym typeface="Poppins"/>
              </a:rPr>
              <a:t>every year</a:t>
            </a:r>
            <a:endParaRPr sz="2100">
              <a:latin typeface="Poppins"/>
              <a:ea typeface="Poppins"/>
              <a:cs typeface="Poppins"/>
              <a:sym typeface="Poppins"/>
            </a:endParaRPr>
          </a:p>
        </p:txBody>
      </p:sp>
      <p:sp>
        <p:nvSpPr>
          <p:cNvPr id="453" name="Google Shape;453;p49"/>
          <p:cNvSpPr/>
          <p:nvPr/>
        </p:nvSpPr>
        <p:spPr>
          <a:xfrm>
            <a:off x="527205" y="1230525"/>
            <a:ext cx="3722700" cy="3707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9"/>
          <p:cNvSpPr txBox="1"/>
          <p:nvPr>
            <p:ph idx="4" type="title"/>
          </p:nvPr>
        </p:nvSpPr>
        <p:spPr>
          <a:xfrm>
            <a:off x="726555" y="2715675"/>
            <a:ext cx="3324000" cy="7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rPr>
              <a:t>Affordability</a:t>
            </a:r>
            <a:endParaRPr sz="36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0"/>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Place</a:t>
            </a:r>
            <a:endParaRPr/>
          </a:p>
        </p:txBody>
      </p:sp>
      <p:sp>
        <p:nvSpPr>
          <p:cNvPr id="460" name="Google Shape;460;p50"/>
          <p:cNvSpPr/>
          <p:nvPr/>
        </p:nvSpPr>
        <p:spPr>
          <a:xfrm>
            <a:off x="424325" y="1800250"/>
            <a:ext cx="2314500" cy="22887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0"/>
          <p:cNvSpPr txBox="1"/>
          <p:nvPr/>
        </p:nvSpPr>
        <p:spPr>
          <a:xfrm>
            <a:off x="424325" y="2690650"/>
            <a:ext cx="2314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2"/>
                </a:solidFill>
                <a:latin typeface="Poppins"/>
                <a:ea typeface="Poppins"/>
                <a:cs typeface="Poppins"/>
                <a:sym typeface="Poppins"/>
              </a:rPr>
              <a:t>IKEA Alexandra</a:t>
            </a:r>
            <a:endParaRPr b="1" sz="2100">
              <a:solidFill>
                <a:schemeClr val="dk2"/>
              </a:solidFill>
              <a:latin typeface="Poppins"/>
              <a:ea typeface="Poppins"/>
              <a:cs typeface="Poppins"/>
              <a:sym typeface="Poppins"/>
            </a:endParaRPr>
          </a:p>
        </p:txBody>
      </p:sp>
      <p:sp>
        <p:nvSpPr>
          <p:cNvPr id="462" name="Google Shape;462;p50"/>
          <p:cNvSpPr/>
          <p:nvPr/>
        </p:nvSpPr>
        <p:spPr>
          <a:xfrm>
            <a:off x="3414750" y="1800250"/>
            <a:ext cx="2314500" cy="22887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0"/>
          <p:cNvSpPr txBox="1"/>
          <p:nvPr/>
        </p:nvSpPr>
        <p:spPr>
          <a:xfrm>
            <a:off x="3414750" y="2690650"/>
            <a:ext cx="2314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2"/>
                </a:solidFill>
                <a:latin typeface="Poppins"/>
                <a:ea typeface="Poppins"/>
                <a:cs typeface="Poppins"/>
                <a:sym typeface="Poppins"/>
              </a:rPr>
              <a:t>IKEA Tampines</a:t>
            </a:r>
            <a:endParaRPr b="1" sz="2100">
              <a:solidFill>
                <a:schemeClr val="dk2"/>
              </a:solidFill>
              <a:latin typeface="Poppins"/>
              <a:ea typeface="Poppins"/>
              <a:cs typeface="Poppins"/>
              <a:sym typeface="Poppins"/>
            </a:endParaRPr>
          </a:p>
        </p:txBody>
      </p:sp>
      <p:sp>
        <p:nvSpPr>
          <p:cNvPr id="464" name="Google Shape;464;p50"/>
          <p:cNvSpPr/>
          <p:nvPr/>
        </p:nvSpPr>
        <p:spPr>
          <a:xfrm>
            <a:off x="6460375" y="1800250"/>
            <a:ext cx="2314500" cy="22887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0"/>
          <p:cNvSpPr txBox="1"/>
          <p:nvPr/>
        </p:nvSpPr>
        <p:spPr>
          <a:xfrm>
            <a:off x="6460375" y="2690650"/>
            <a:ext cx="2314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2"/>
                </a:solidFill>
                <a:latin typeface="Poppins"/>
                <a:ea typeface="Poppins"/>
                <a:cs typeface="Poppins"/>
                <a:sym typeface="Poppins"/>
              </a:rPr>
              <a:t>IKEA JEM</a:t>
            </a:r>
            <a:endParaRPr b="1" sz="2100">
              <a:solidFill>
                <a:schemeClr val="dk2"/>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1"/>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Place</a:t>
            </a:r>
            <a:endParaRPr/>
          </a:p>
        </p:txBody>
      </p:sp>
      <p:sp>
        <p:nvSpPr>
          <p:cNvPr id="471" name="Google Shape;471;p51"/>
          <p:cNvSpPr txBox="1"/>
          <p:nvPr/>
        </p:nvSpPr>
        <p:spPr>
          <a:xfrm>
            <a:off x="5230500" y="2092638"/>
            <a:ext cx="39135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latin typeface="Poppins"/>
                <a:ea typeface="Poppins"/>
                <a:cs typeface="Poppins"/>
                <a:sym typeface="Poppins"/>
              </a:rPr>
              <a:t>Alternative places of retail</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lang="en" sz="1600">
                <a:latin typeface="Poppins"/>
                <a:ea typeface="Poppins"/>
                <a:cs typeface="Poppins"/>
                <a:sym typeface="Poppins"/>
              </a:rPr>
              <a:t>IKEA website</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lang="en" sz="1600">
                <a:latin typeface="Poppins"/>
                <a:ea typeface="Poppins"/>
                <a:cs typeface="Poppins"/>
                <a:sym typeface="Poppins"/>
              </a:rPr>
              <a:t>Active on various social media platforms (Facebook, Pinterest, Instagram, Twitter)</a:t>
            </a:r>
            <a:endParaRPr sz="1600">
              <a:latin typeface="Poppins"/>
              <a:ea typeface="Poppins"/>
              <a:cs typeface="Poppins"/>
              <a:sym typeface="Poppins"/>
            </a:endParaRPr>
          </a:p>
        </p:txBody>
      </p:sp>
      <p:pic>
        <p:nvPicPr>
          <p:cNvPr id="472" name="Google Shape;472;p51"/>
          <p:cNvPicPr preferRelativeResize="0"/>
          <p:nvPr/>
        </p:nvPicPr>
        <p:blipFill>
          <a:blip r:embed="rId3">
            <a:alphaModFix/>
          </a:blip>
          <a:stretch>
            <a:fillRect/>
          </a:stretch>
        </p:blipFill>
        <p:spPr>
          <a:xfrm>
            <a:off x="201925" y="1230078"/>
            <a:ext cx="4825851" cy="3418311"/>
          </a:xfrm>
          <a:prstGeom prst="rect">
            <a:avLst/>
          </a:prstGeom>
          <a:noFill/>
          <a:ln>
            <a:noFill/>
          </a:ln>
        </p:spPr>
      </p:pic>
      <p:sp>
        <p:nvSpPr>
          <p:cNvPr id="473" name="Google Shape;473;p51"/>
          <p:cNvSpPr txBox="1"/>
          <p:nvPr/>
        </p:nvSpPr>
        <p:spPr>
          <a:xfrm>
            <a:off x="877850" y="4693425"/>
            <a:ext cx="32751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Poppins"/>
                <a:ea typeface="Poppins"/>
                <a:cs typeface="Poppins"/>
                <a:sym typeface="Poppins"/>
              </a:rPr>
              <a:t>IKEA Jurong Point Planning studio </a:t>
            </a:r>
            <a:endParaRPr b="1">
              <a:latin typeface="Playfair Display"/>
              <a:ea typeface="Playfair Display"/>
              <a:cs typeface="Playfair Display"/>
              <a:sym typeface="Playfair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2"/>
          <p:cNvSpPr txBox="1"/>
          <p:nvPr>
            <p:ph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Promotion</a:t>
            </a:r>
            <a:endParaRPr/>
          </a:p>
        </p:txBody>
      </p:sp>
      <p:sp>
        <p:nvSpPr>
          <p:cNvPr id="479" name="Google Shape;479;p52"/>
          <p:cNvSpPr txBox="1"/>
          <p:nvPr/>
        </p:nvSpPr>
        <p:spPr>
          <a:xfrm>
            <a:off x="3849463" y="4149875"/>
            <a:ext cx="4813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Poppins"/>
                <a:ea typeface="Poppins"/>
                <a:cs typeface="Poppins"/>
                <a:sym typeface="Poppins"/>
              </a:rPr>
              <a:t>Community outreach campaigns</a:t>
            </a:r>
            <a:endParaRPr sz="1700">
              <a:latin typeface="Poppins"/>
              <a:ea typeface="Poppins"/>
              <a:cs typeface="Poppins"/>
              <a:sym typeface="Poppins"/>
            </a:endParaRPr>
          </a:p>
          <a:p>
            <a:pPr indent="0" lvl="0" marL="0" rtl="0" algn="ctr">
              <a:spcBef>
                <a:spcPts val="0"/>
              </a:spcBef>
              <a:spcAft>
                <a:spcPts val="0"/>
              </a:spcAft>
              <a:buNone/>
            </a:pPr>
            <a:r>
              <a:rPr lang="en" sz="1700">
                <a:latin typeface="Poppins"/>
                <a:ea typeface="Poppins"/>
                <a:cs typeface="Poppins"/>
                <a:sym typeface="Poppins"/>
              </a:rPr>
              <a:t>E.g. Square Metre Challenge</a:t>
            </a:r>
            <a:endParaRPr sz="1700">
              <a:latin typeface="Poppins"/>
              <a:ea typeface="Poppins"/>
              <a:cs typeface="Poppins"/>
              <a:sym typeface="Poppins"/>
            </a:endParaRPr>
          </a:p>
        </p:txBody>
      </p:sp>
      <p:pic>
        <p:nvPicPr>
          <p:cNvPr id="480" name="Google Shape;480;p52"/>
          <p:cNvPicPr preferRelativeResize="0"/>
          <p:nvPr/>
        </p:nvPicPr>
        <p:blipFill>
          <a:blip r:embed="rId3">
            <a:alphaModFix/>
          </a:blip>
          <a:stretch>
            <a:fillRect/>
          </a:stretch>
        </p:blipFill>
        <p:spPr>
          <a:xfrm>
            <a:off x="396700" y="1252338"/>
            <a:ext cx="2967724" cy="3694124"/>
          </a:xfrm>
          <a:prstGeom prst="rect">
            <a:avLst/>
          </a:prstGeom>
          <a:noFill/>
          <a:ln>
            <a:noFill/>
          </a:ln>
        </p:spPr>
      </p:pic>
      <p:pic>
        <p:nvPicPr>
          <p:cNvPr id="481" name="Google Shape;481;p52"/>
          <p:cNvPicPr preferRelativeResize="0"/>
          <p:nvPr/>
        </p:nvPicPr>
        <p:blipFill>
          <a:blip r:embed="rId4">
            <a:alphaModFix/>
          </a:blip>
          <a:stretch>
            <a:fillRect/>
          </a:stretch>
        </p:blipFill>
        <p:spPr>
          <a:xfrm>
            <a:off x="3879500" y="1252350"/>
            <a:ext cx="4753725" cy="2638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3"/>
          <p:cNvSpPr txBox="1"/>
          <p:nvPr>
            <p:ph idx="1" type="body"/>
          </p:nvPr>
        </p:nvSpPr>
        <p:spPr>
          <a:xfrm>
            <a:off x="2723400" y="592225"/>
            <a:ext cx="3697200" cy="12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487" name="Google Shape;487;p53"/>
          <p:cNvSpPr txBox="1"/>
          <p:nvPr/>
        </p:nvSpPr>
        <p:spPr>
          <a:xfrm>
            <a:off x="1632900" y="1978650"/>
            <a:ext cx="58782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2"/>
              </a:buClr>
              <a:buSzPts val="1400"/>
              <a:buFont typeface="Poppins SemiBold"/>
              <a:buChar char="●"/>
            </a:pPr>
            <a:r>
              <a:rPr lang="en">
                <a:solidFill>
                  <a:schemeClr val="dk2"/>
                </a:solidFill>
                <a:latin typeface="Poppins SemiBold"/>
                <a:ea typeface="Poppins SemiBold"/>
                <a:cs typeface="Poppins SemiBold"/>
                <a:sym typeface="Poppins SemiBold"/>
              </a:rPr>
              <a:t>Complementary and complimentary interior design and renovation services</a:t>
            </a:r>
            <a:endParaRPr>
              <a:solidFill>
                <a:schemeClr val="dk2"/>
              </a:solidFill>
              <a:latin typeface="Poppins SemiBold"/>
              <a:ea typeface="Poppins SemiBold"/>
              <a:cs typeface="Poppins SemiBold"/>
              <a:sym typeface="Poppins SemiBold"/>
            </a:endParaRPr>
          </a:p>
          <a:p>
            <a:pPr indent="-317500" lvl="1" marL="914400" rtl="0" algn="l">
              <a:lnSpc>
                <a:spcPct val="150000"/>
              </a:lnSpc>
              <a:spcBef>
                <a:spcPts val="0"/>
              </a:spcBef>
              <a:spcAft>
                <a:spcPts val="0"/>
              </a:spcAft>
              <a:buClr>
                <a:schemeClr val="dk2"/>
              </a:buClr>
              <a:buSzPts val="1400"/>
              <a:buFont typeface="Poppins SemiBold"/>
              <a:buChar char="○"/>
            </a:pPr>
            <a:r>
              <a:rPr lang="en">
                <a:solidFill>
                  <a:schemeClr val="dk2"/>
                </a:solidFill>
                <a:latin typeface="Poppins SemiBold"/>
                <a:ea typeface="Poppins SemiBold"/>
                <a:cs typeface="Poppins SemiBold"/>
                <a:sym typeface="Poppins SemiBold"/>
              </a:rPr>
              <a:t>Visualisation of furniture in homes</a:t>
            </a:r>
            <a:endParaRPr>
              <a:solidFill>
                <a:schemeClr val="dk2"/>
              </a:solidFill>
              <a:latin typeface="Poppins SemiBold"/>
              <a:ea typeface="Poppins SemiBold"/>
              <a:cs typeface="Poppins SemiBold"/>
              <a:sym typeface="Poppins SemiBold"/>
            </a:endParaRPr>
          </a:p>
          <a:p>
            <a:pPr indent="-317500" lvl="0" marL="457200" rtl="0" algn="l">
              <a:lnSpc>
                <a:spcPct val="150000"/>
              </a:lnSpc>
              <a:spcBef>
                <a:spcPts val="0"/>
              </a:spcBef>
              <a:spcAft>
                <a:spcPts val="0"/>
              </a:spcAft>
              <a:buClr>
                <a:schemeClr val="dk2"/>
              </a:buClr>
              <a:buSzPts val="1400"/>
              <a:buFont typeface="Poppins SemiBold"/>
              <a:buChar char="●"/>
            </a:pPr>
            <a:r>
              <a:rPr lang="en">
                <a:solidFill>
                  <a:schemeClr val="dk2"/>
                </a:solidFill>
                <a:latin typeface="Poppins SemiBold"/>
                <a:ea typeface="Poppins SemiBold"/>
                <a:cs typeface="Poppins SemiBold"/>
                <a:sym typeface="Poppins SemiBold"/>
              </a:rPr>
              <a:t>Further expansion into heartland areas</a:t>
            </a:r>
            <a:endParaRPr>
              <a:solidFill>
                <a:schemeClr val="dk2"/>
              </a:solidFill>
              <a:latin typeface="Poppins SemiBold"/>
              <a:ea typeface="Poppins SemiBold"/>
              <a:cs typeface="Poppins SemiBold"/>
              <a:sym typeface="Poppins SemiBold"/>
            </a:endParaRPr>
          </a:p>
          <a:p>
            <a:pPr indent="-317500" lvl="0" marL="457200" rtl="0" algn="l">
              <a:lnSpc>
                <a:spcPct val="150000"/>
              </a:lnSpc>
              <a:spcBef>
                <a:spcPts val="0"/>
              </a:spcBef>
              <a:spcAft>
                <a:spcPts val="0"/>
              </a:spcAft>
              <a:buClr>
                <a:schemeClr val="dk2"/>
              </a:buClr>
              <a:buSzPts val="1400"/>
              <a:buFont typeface="Poppins SemiBold"/>
              <a:buChar char="●"/>
            </a:pPr>
            <a:r>
              <a:rPr lang="en">
                <a:solidFill>
                  <a:schemeClr val="dk2"/>
                </a:solidFill>
                <a:latin typeface="Poppins SemiBold"/>
                <a:ea typeface="Poppins SemiBold"/>
                <a:cs typeface="Poppins SemiBold"/>
                <a:sym typeface="Poppins SemiBold"/>
              </a:rPr>
              <a:t>Strong content marketing</a:t>
            </a:r>
            <a:endParaRPr>
              <a:solidFill>
                <a:schemeClr val="dk2"/>
              </a:solidFill>
              <a:latin typeface="Poppins SemiBold"/>
              <a:ea typeface="Poppins SemiBold"/>
              <a:cs typeface="Poppins SemiBold"/>
              <a:sym typeface="Poppi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3">
            <a:alphaModFix/>
          </a:blip>
          <a:srcRect b="0" l="9640" r="11792" t="0"/>
          <a:stretch/>
        </p:blipFill>
        <p:spPr>
          <a:xfrm>
            <a:off x="2856925" y="0"/>
            <a:ext cx="6287074" cy="5143500"/>
          </a:xfrm>
          <a:prstGeom prst="rect">
            <a:avLst/>
          </a:prstGeom>
          <a:noFill/>
          <a:ln>
            <a:noFill/>
          </a:ln>
        </p:spPr>
      </p:pic>
      <p:sp>
        <p:nvSpPr>
          <p:cNvPr id="196" name="Google Shape;196;p27"/>
          <p:cNvSpPr/>
          <p:nvPr/>
        </p:nvSpPr>
        <p:spPr>
          <a:xfrm>
            <a:off x="0" y="2380600"/>
            <a:ext cx="4126800" cy="22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txBox="1"/>
          <p:nvPr>
            <p:ph type="title"/>
          </p:nvPr>
        </p:nvSpPr>
        <p:spPr>
          <a:xfrm>
            <a:off x="-150" y="2622250"/>
            <a:ext cx="4126800" cy="170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INTRODUCTION</a:t>
            </a:r>
            <a:endParaRPr sz="4000"/>
          </a:p>
        </p:txBody>
      </p:sp>
      <p:sp>
        <p:nvSpPr>
          <p:cNvPr id="198" name="Google Shape;198;p27"/>
          <p:cNvSpPr txBox="1"/>
          <p:nvPr>
            <p:ph idx="2" type="title"/>
          </p:nvPr>
        </p:nvSpPr>
        <p:spPr>
          <a:xfrm>
            <a:off x="586375" y="841425"/>
            <a:ext cx="2270400" cy="143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4"/>
          <p:cNvPicPr preferRelativeResize="0"/>
          <p:nvPr/>
        </p:nvPicPr>
        <p:blipFill rotWithShape="1">
          <a:blip r:embed="rId3">
            <a:alphaModFix/>
          </a:blip>
          <a:srcRect b="5587" l="32554" r="5952" t="5587"/>
          <a:stretch/>
        </p:blipFill>
        <p:spPr>
          <a:xfrm>
            <a:off x="0" y="0"/>
            <a:ext cx="6330802" cy="5143500"/>
          </a:xfrm>
          <a:prstGeom prst="rect">
            <a:avLst/>
          </a:prstGeom>
          <a:noFill/>
          <a:ln>
            <a:noFill/>
          </a:ln>
        </p:spPr>
      </p:pic>
      <p:sp>
        <p:nvSpPr>
          <p:cNvPr id="493" name="Google Shape;493;p54"/>
          <p:cNvSpPr/>
          <p:nvPr/>
        </p:nvSpPr>
        <p:spPr>
          <a:xfrm>
            <a:off x="3376525" y="0"/>
            <a:ext cx="2916300" cy="5143500"/>
          </a:xfrm>
          <a:prstGeom prst="rect">
            <a:avLst/>
          </a:prstGeom>
          <a:solidFill>
            <a:srgbClr val="000000">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4"/>
          <p:cNvSpPr/>
          <p:nvPr/>
        </p:nvSpPr>
        <p:spPr>
          <a:xfrm>
            <a:off x="5017200" y="2372700"/>
            <a:ext cx="4126800" cy="22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4"/>
          <p:cNvSpPr txBox="1"/>
          <p:nvPr>
            <p:ph type="title"/>
          </p:nvPr>
        </p:nvSpPr>
        <p:spPr>
          <a:xfrm flipH="1">
            <a:off x="5105900" y="2628450"/>
            <a:ext cx="3975300" cy="178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Sustainability </a:t>
            </a:r>
            <a:r>
              <a:rPr lang="en" sz="3000"/>
              <a:t>Recommendations</a:t>
            </a:r>
            <a:endParaRPr sz="3000"/>
          </a:p>
        </p:txBody>
      </p:sp>
      <p:sp>
        <p:nvSpPr>
          <p:cNvPr id="496" name="Google Shape;496;p54"/>
          <p:cNvSpPr txBox="1"/>
          <p:nvPr>
            <p:ph idx="2" type="title"/>
          </p:nvPr>
        </p:nvSpPr>
        <p:spPr>
          <a:xfrm flipH="1">
            <a:off x="6118800" y="847625"/>
            <a:ext cx="2320500" cy="143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5"/>
          <p:cNvSpPr txBox="1"/>
          <p:nvPr>
            <p:ph type="title"/>
          </p:nvPr>
        </p:nvSpPr>
        <p:spPr>
          <a:xfrm>
            <a:off x="495750" y="366425"/>
            <a:ext cx="81525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Current</a:t>
            </a:r>
            <a:r>
              <a:rPr lang="en" sz="3100"/>
              <a:t> Problems</a:t>
            </a:r>
            <a:endParaRPr sz="3100"/>
          </a:p>
        </p:txBody>
      </p:sp>
      <p:sp>
        <p:nvSpPr>
          <p:cNvPr id="502" name="Google Shape;502;p55"/>
          <p:cNvSpPr txBox="1"/>
          <p:nvPr>
            <p:ph idx="1" type="subTitle"/>
          </p:nvPr>
        </p:nvSpPr>
        <p:spPr>
          <a:xfrm>
            <a:off x="979725" y="1227600"/>
            <a:ext cx="7300500" cy="39159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Font typeface="Poppins"/>
              <a:buChar char="●"/>
            </a:pPr>
            <a:r>
              <a:rPr lang="en" sz="1500">
                <a:latin typeface="Poppins"/>
                <a:ea typeface="Poppins"/>
                <a:cs typeface="Poppins"/>
                <a:sym typeface="Poppins"/>
              </a:rPr>
              <a:t>Using recycled materials and particleboard to make their products</a:t>
            </a:r>
            <a:endParaRPr sz="1500">
              <a:latin typeface="Poppins"/>
              <a:ea typeface="Poppins"/>
              <a:cs typeface="Poppins"/>
              <a:sym typeface="Poppins"/>
            </a:endParaRPr>
          </a:p>
          <a:p>
            <a:pPr indent="-298450" lvl="1" marL="914400" rtl="0" algn="l">
              <a:lnSpc>
                <a:spcPct val="200000"/>
              </a:lnSpc>
              <a:spcBef>
                <a:spcPts val="0"/>
              </a:spcBef>
              <a:spcAft>
                <a:spcPts val="0"/>
              </a:spcAft>
              <a:buSzPts val="1100"/>
              <a:buFont typeface="Poppins"/>
              <a:buChar char="○"/>
            </a:pPr>
            <a:r>
              <a:rPr lang="en" sz="1500">
                <a:latin typeface="Poppins"/>
                <a:ea typeface="Poppins"/>
                <a:cs typeface="Poppins"/>
                <a:sym typeface="Poppins"/>
              </a:rPr>
              <a:t>However, particleboard may be more environmentally detrimental</a:t>
            </a:r>
            <a:endParaRPr sz="1500">
              <a:latin typeface="Poppins"/>
              <a:ea typeface="Poppins"/>
              <a:cs typeface="Poppins"/>
              <a:sym typeface="Poppins"/>
            </a:endParaRPr>
          </a:p>
          <a:p>
            <a:pPr indent="-323850" lvl="0" marL="457200" rtl="0" algn="l">
              <a:lnSpc>
                <a:spcPct val="200000"/>
              </a:lnSpc>
              <a:spcBef>
                <a:spcPts val="0"/>
              </a:spcBef>
              <a:spcAft>
                <a:spcPts val="0"/>
              </a:spcAft>
              <a:buSzPts val="1500"/>
              <a:buFont typeface="Poppins"/>
              <a:buChar char="●"/>
            </a:pPr>
            <a:r>
              <a:rPr lang="en" sz="1500">
                <a:latin typeface="Poppins"/>
                <a:ea typeface="Poppins"/>
                <a:cs typeface="Poppins"/>
                <a:sym typeface="Poppins"/>
              </a:rPr>
              <a:t>Encouraging bulk buying and throwing</a:t>
            </a:r>
            <a:endParaRPr sz="1500">
              <a:latin typeface="Poppins"/>
              <a:ea typeface="Poppins"/>
              <a:cs typeface="Poppins"/>
              <a:sym typeface="Poppins"/>
            </a:endParaRPr>
          </a:p>
          <a:p>
            <a:pPr indent="-323850" lvl="0" marL="457200" rtl="0" algn="l">
              <a:lnSpc>
                <a:spcPct val="200000"/>
              </a:lnSpc>
              <a:spcBef>
                <a:spcPts val="0"/>
              </a:spcBef>
              <a:spcAft>
                <a:spcPts val="0"/>
              </a:spcAft>
              <a:buSzPts val="1500"/>
              <a:buFont typeface="Poppins"/>
              <a:buChar char="●"/>
            </a:pPr>
            <a:r>
              <a:rPr lang="en" sz="1500">
                <a:latin typeface="Poppins"/>
                <a:ea typeface="Poppins"/>
                <a:cs typeface="Poppins"/>
                <a:sym typeface="Poppins"/>
              </a:rPr>
              <a:t>Only actively promote their sustainability plans in regions where it is a concern among customers, and neglect to do so in other countries.</a:t>
            </a:r>
            <a:endParaRPr sz="1500">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6"/>
          <p:cNvSpPr txBox="1"/>
          <p:nvPr>
            <p:ph type="title"/>
          </p:nvPr>
        </p:nvSpPr>
        <p:spPr>
          <a:xfrm>
            <a:off x="3175200" y="540000"/>
            <a:ext cx="2737200" cy="4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GLOBAL</a:t>
            </a:r>
            <a:endParaRPr/>
          </a:p>
          <a:p>
            <a:pPr indent="0" lvl="0" marL="0" rtl="0" algn="ctr">
              <a:spcBef>
                <a:spcPts val="0"/>
              </a:spcBef>
              <a:spcAft>
                <a:spcPts val="0"/>
              </a:spcAft>
              <a:buNone/>
            </a:pPr>
            <a:r>
              <a:rPr lang="en"/>
              <a:t>COMPARISONS</a:t>
            </a:r>
            <a:endParaRPr/>
          </a:p>
        </p:txBody>
      </p:sp>
      <p:sp>
        <p:nvSpPr>
          <p:cNvPr id="508" name="Google Shape;508;p56"/>
          <p:cNvSpPr txBox="1"/>
          <p:nvPr>
            <p:ph idx="1" type="subTitle"/>
          </p:nvPr>
        </p:nvSpPr>
        <p:spPr>
          <a:xfrm>
            <a:off x="465850" y="1667375"/>
            <a:ext cx="1945800" cy="314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Increasing consumer focus on sustainability and environment</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a:p>
            <a:pPr indent="0" lvl="0" marL="0" rtl="0" algn="ctr">
              <a:spcBef>
                <a:spcPts val="0"/>
              </a:spcBef>
              <a:spcAft>
                <a:spcPts val="0"/>
              </a:spcAft>
              <a:buNone/>
            </a:pPr>
            <a:r>
              <a:rPr lang="en">
                <a:latin typeface="Poppins Medium"/>
                <a:ea typeface="Poppins Medium"/>
                <a:cs typeface="Poppins Medium"/>
                <a:sym typeface="Poppins Medium"/>
              </a:rPr>
              <a:t>Eco-friendly sustainable store in Greenwich</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a:p>
            <a:pPr indent="0" lvl="0" marL="0" rtl="0" algn="ctr">
              <a:spcBef>
                <a:spcPts val="0"/>
              </a:spcBef>
              <a:spcAft>
                <a:spcPts val="0"/>
              </a:spcAft>
              <a:buNone/>
            </a:pPr>
            <a:r>
              <a:rPr lang="en">
                <a:latin typeface="Poppins Medium"/>
                <a:ea typeface="Poppins Medium"/>
                <a:cs typeface="Poppins Medium"/>
                <a:sym typeface="Poppins Medium"/>
              </a:rPr>
              <a:t>In-store events</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a:p>
            <a:pPr indent="0" lvl="0" marL="0" rtl="0" algn="ctr">
              <a:spcBef>
                <a:spcPts val="0"/>
              </a:spcBef>
              <a:spcAft>
                <a:spcPts val="0"/>
              </a:spcAft>
              <a:buNone/>
            </a:pPr>
            <a:r>
              <a:rPr lang="en">
                <a:latin typeface="Poppins Medium"/>
                <a:ea typeface="Poppins Medium"/>
                <a:cs typeface="Poppins Medium"/>
                <a:sym typeface="Poppins Medium"/>
              </a:rPr>
              <a:t>Numerous marketing schemes</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509" name="Google Shape;509;p56"/>
          <p:cNvSpPr txBox="1"/>
          <p:nvPr>
            <p:ph idx="2" type="subTitle"/>
          </p:nvPr>
        </p:nvSpPr>
        <p:spPr>
          <a:xfrm>
            <a:off x="6675950" y="1616100"/>
            <a:ext cx="2054100" cy="266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Sustainability is not a major concern for consumers</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a:p>
            <a:pPr indent="0" lvl="0" marL="0" rtl="0" algn="ctr">
              <a:spcBef>
                <a:spcPts val="0"/>
              </a:spcBef>
              <a:spcAft>
                <a:spcPts val="0"/>
              </a:spcAft>
              <a:buNone/>
            </a:pPr>
            <a:r>
              <a:rPr lang="en">
                <a:latin typeface="Poppins Medium"/>
                <a:ea typeface="Poppins Medium"/>
                <a:cs typeface="Poppins Medium"/>
                <a:sym typeface="Poppins Medium"/>
              </a:rPr>
              <a:t>No promotions for sustainable items</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a:p>
            <a:pPr indent="0" lvl="0" marL="0" rtl="0" algn="ctr">
              <a:spcBef>
                <a:spcPts val="0"/>
              </a:spcBef>
              <a:spcAft>
                <a:spcPts val="0"/>
              </a:spcAft>
              <a:buNone/>
            </a:pPr>
            <a:r>
              <a:rPr lang="en">
                <a:latin typeface="Poppins Medium"/>
                <a:ea typeface="Poppins Medium"/>
                <a:cs typeface="Poppins Medium"/>
                <a:sym typeface="Poppins Medium"/>
              </a:rPr>
              <a:t>No awareness of their sustainable efforts</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a:p>
            <a:pPr indent="0" lvl="0" marL="0" rtl="0" algn="ctr">
              <a:spcBef>
                <a:spcPts val="0"/>
              </a:spcBef>
              <a:spcAft>
                <a:spcPts val="0"/>
              </a:spcAft>
              <a:buNone/>
            </a:pPr>
            <a:r>
              <a:rPr lang="en">
                <a:latin typeface="Poppins Medium"/>
                <a:ea typeface="Poppins Medium"/>
                <a:cs typeface="Poppins Medium"/>
                <a:sym typeface="Poppins Medium"/>
              </a:rPr>
              <a:t>No events held to change consumer behaviours</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510" name="Google Shape;510;p56"/>
          <p:cNvSpPr txBox="1"/>
          <p:nvPr>
            <p:ph idx="3" type="title"/>
          </p:nvPr>
        </p:nvSpPr>
        <p:spPr>
          <a:xfrm>
            <a:off x="347175" y="1086900"/>
            <a:ext cx="2298600" cy="52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INTERNATIONAL</a:t>
            </a:r>
            <a:endParaRPr/>
          </a:p>
        </p:txBody>
      </p:sp>
      <p:sp>
        <p:nvSpPr>
          <p:cNvPr id="511" name="Google Shape;511;p56"/>
          <p:cNvSpPr txBox="1"/>
          <p:nvPr>
            <p:ph idx="4" type="title"/>
          </p:nvPr>
        </p:nvSpPr>
        <p:spPr>
          <a:xfrm>
            <a:off x="6737950" y="1086900"/>
            <a:ext cx="1739700" cy="52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SINGAPORE</a:t>
            </a:r>
            <a:endParaRPr/>
          </a:p>
        </p:txBody>
      </p:sp>
      <p:grpSp>
        <p:nvGrpSpPr>
          <p:cNvPr id="512" name="Google Shape;512;p56"/>
          <p:cNvGrpSpPr/>
          <p:nvPr/>
        </p:nvGrpSpPr>
        <p:grpSpPr>
          <a:xfrm>
            <a:off x="7321776" y="359021"/>
            <a:ext cx="538689" cy="582999"/>
            <a:chOff x="6238300" y="1426975"/>
            <a:chExt cx="489450" cy="483175"/>
          </a:xfrm>
        </p:grpSpPr>
        <p:sp>
          <p:nvSpPr>
            <p:cNvPr id="513" name="Google Shape;513;p56"/>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14" name="Google Shape;514;p56"/>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15" name="Google Shape;515;p56"/>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grpSp>
        <p:nvGrpSpPr>
          <p:cNvPr id="516" name="Google Shape;516;p56"/>
          <p:cNvGrpSpPr/>
          <p:nvPr/>
        </p:nvGrpSpPr>
        <p:grpSpPr>
          <a:xfrm>
            <a:off x="1227113" y="359025"/>
            <a:ext cx="538711" cy="582999"/>
            <a:chOff x="1516475" y="238075"/>
            <a:chExt cx="424650" cy="483175"/>
          </a:xfrm>
        </p:grpSpPr>
        <p:sp>
          <p:nvSpPr>
            <p:cNvPr id="517" name="Google Shape;517;p56"/>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oppins"/>
                <a:ea typeface="Poppins"/>
                <a:cs typeface="Poppins"/>
                <a:sym typeface="Poppins"/>
              </a:endParaRPr>
            </a:p>
          </p:txBody>
        </p:sp>
        <p:sp>
          <p:nvSpPr>
            <p:cNvPr id="518" name="Google Shape;518;p56"/>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oppins"/>
                <a:ea typeface="Poppins"/>
                <a:cs typeface="Poppins"/>
                <a:sym typeface="Poppi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7"/>
          <p:cNvSpPr txBox="1"/>
          <p:nvPr>
            <p:ph idx="1" type="subTitle"/>
          </p:nvPr>
        </p:nvSpPr>
        <p:spPr>
          <a:xfrm>
            <a:off x="527550" y="3776575"/>
            <a:ext cx="20970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Make their plans to be sustainable seem more genuine</a:t>
            </a:r>
            <a:endParaRPr>
              <a:latin typeface="Poppins Medium"/>
              <a:ea typeface="Poppins Medium"/>
              <a:cs typeface="Poppins Medium"/>
              <a:sym typeface="Poppins Medium"/>
            </a:endParaRPr>
          </a:p>
        </p:txBody>
      </p:sp>
      <p:sp>
        <p:nvSpPr>
          <p:cNvPr id="524" name="Google Shape;524;p57"/>
          <p:cNvSpPr txBox="1"/>
          <p:nvPr>
            <p:ph idx="2" type="subTitle"/>
          </p:nvPr>
        </p:nvSpPr>
        <p:spPr>
          <a:xfrm>
            <a:off x="6555525" y="3776575"/>
            <a:ext cx="21474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Encourage customers to purchase more sustainable items</a:t>
            </a:r>
            <a:endParaRPr>
              <a:latin typeface="Poppins Medium"/>
              <a:ea typeface="Poppins Medium"/>
              <a:cs typeface="Poppins Medium"/>
              <a:sym typeface="Poppins Medium"/>
            </a:endParaRPr>
          </a:p>
        </p:txBody>
      </p:sp>
      <p:sp>
        <p:nvSpPr>
          <p:cNvPr id="525" name="Google Shape;525;p57"/>
          <p:cNvSpPr txBox="1"/>
          <p:nvPr>
            <p:ph type="title"/>
          </p:nvPr>
        </p:nvSpPr>
        <p:spPr>
          <a:xfrm>
            <a:off x="527550" y="3170925"/>
            <a:ext cx="2097000" cy="4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PUBLIC PERCEPTION</a:t>
            </a:r>
            <a:endParaRPr/>
          </a:p>
        </p:txBody>
      </p:sp>
      <p:sp>
        <p:nvSpPr>
          <p:cNvPr id="526" name="Google Shape;526;p57"/>
          <p:cNvSpPr txBox="1"/>
          <p:nvPr>
            <p:ph idx="3" type="title"/>
          </p:nvPr>
        </p:nvSpPr>
        <p:spPr>
          <a:xfrm>
            <a:off x="6555525" y="3170925"/>
            <a:ext cx="2021400" cy="4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 PROMOTIONS</a:t>
            </a:r>
            <a:endParaRPr/>
          </a:p>
        </p:txBody>
      </p:sp>
      <p:sp>
        <p:nvSpPr>
          <p:cNvPr id="527" name="Google Shape;527;p57"/>
          <p:cNvSpPr txBox="1"/>
          <p:nvPr>
            <p:ph idx="6" type="subTitle"/>
          </p:nvPr>
        </p:nvSpPr>
        <p:spPr>
          <a:xfrm>
            <a:off x="409300" y="2079275"/>
            <a:ext cx="22971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Featuring sustainable items on various streaming platforms</a:t>
            </a:r>
            <a:endParaRPr>
              <a:latin typeface="Poppins Medium"/>
              <a:ea typeface="Poppins Medium"/>
              <a:cs typeface="Poppins Medium"/>
              <a:sym typeface="Poppins Medium"/>
            </a:endParaRPr>
          </a:p>
        </p:txBody>
      </p:sp>
      <p:sp>
        <p:nvSpPr>
          <p:cNvPr id="528" name="Google Shape;528;p57"/>
          <p:cNvSpPr txBox="1"/>
          <p:nvPr>
            <p:ph idx="7" type="subTitle"/>
          </p:nvPr>
        </p:nvSpPr>
        <p:spPr>
          <a:xfrm>
            <a:off x="6582825" y="2079275"/>
            <a:ext cx="21474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To raise awareness for their sustainability efforts</a:t>
            </a:r>
            <a:endParaRPr>
              <a:latin typeface="Poppins Medium"/>
              <a:ea typeface="Poppins Medium"/>
              <a:cs typeface="Poppins Medium"/>
              <a:sym typeface="Poppins Medium"/>
            </a:endParaRPr>
          </a:p>
        </p:txBody>
      </p:sp>
      <p:sp>
        <p:nvSpPr>
          <p:cNvPr id="529" name="Google Shape;529;p57"/>
          <p:cNvSpPr txBox="1"/>
          <p:nvPr>
            <p:ph idx="8" type="title"/>
          </p:nvPr>
        </p:nvSpPr>
        <p:spPr>
          <a:xfrm>
            <a:off x="574450" y="1553450"/>
            <a:ext cx="1966800" cy="4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PLACEMENTS</a:t>
            </a:r>
            <a:endParaRPr/>
          </a:p>
        </p:txBody>
      </p:sp>
      <p:sp>
        <p:nvSpPr>
          <p:cNvPr id="530" name="Google Shape;530;p57"/>
          <p:cNvSpPr txBox="1"/>
          <p:nvPr>
            <p:ph idx="9" type="title"/>
          </p:nvPr>
        </p:nvSpPr>
        <p:spPr>
          <a:xfrm>
            <a:off x="6756525" y="1553450"/>
            <a:ext cx="1800000" cy="4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HOST EVENTS</a:t>
            </a:r>
            <a:endParaRPr/>
          </a:p>
        </p:txBody>
      </p:sp>
      <p:sp>
        <p:nvSpPr>
          <p:cNvPr id="531" name="Google Shape;531;p57"/>
          <p:cNvSpPr txBox="1"/>
          <p:nvPr>
            <p:ph idx="13" type="subTitle"/>
          </p:nvPr>
        </p:nvSpPr>
        <p:spPr>
          <a:xfrm>
            <a:off x="3578625" y="1896850"/>
            <a:ext cx="19668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Replacing physical items with technology</a:t>
            </a:r>
            <a:endParaRPr>
              <a:latin typeface="Poppins Medium"/>
              <a:ea typeface="Poppins Medium"/>
              <a:cs typeface="Poppins Medium"/>
              <a:sym typeface="Poppins Medium"/>
            </a:endParaRPr>
          </a:p>
        </p:txBody>
      </p:sp>
      <p:sp>
        <p:nvSpPr>
          <p:cNvPr id="532" name="Google Shape;532;p57"/>
          <p:cNvSpPr txBox="1"/>
          <p:nvPr>
            <p:ph idx="14" type="title"/>
          </p:nvPr>
        </p:nvSpPr>
        <p:spPr>
          <a:xfrm>
            <a:off x="3662013" y="1491555"/>
            <a:ext cx="1800000" cy="4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 DIGITAL</a:t>
            </a:r>
            <a:endParaRPr/>
          </a:p>
        </p:txBody>
      </p:sp>
      <p:sp>
        <p:nvSpPr>
          <p:cNvPr id="533" name="Google Shape;533;p57"/>
          <p:cNvSpPr txBox="1"/>
          <p:nvPr>
            <p:ph idx="15" type="title"/>
          </p:nvPr>
        </p:nvSpPr>
        <p:spPr>
          <a:xfrm>
            <a:off x="704700" y="359378"/>
            <a:ext cx="77346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RECOMMENDATIONS</a:t>
            </a:r>
            <a:endParaRPr/>
          </a:p>
        </p:txBody>
      </p:sp>
      <p:grpSp>
        <p:nvGrpSpPr>
          <p:cNvPr id="534" name="Google Shape;534;p57"/>
          <p:cNvGrpSpPr/>
          <p:nvPr/>
        </p:nvGrpSpPr>
        <p:grpSpPr>
          <a:xfrm>
            <a:off x="3820610" y="2994299"/>
            <a:ext cx="1538863" cy="1394304"/>
            <a:chOff x="3820610" y="2994299"/>
            <a:chExt cx="1538863" cy="1394304"/>
          </a:xfrm>
        </p:grpSpPr>
        <p:sp>
          <p:nvSpPr>
            <p:cNvPr id="535" name="Google Shape;535;p57"/>
            <p:cNvSpPr/>
            <p:nvPr/>
          </p:nvSpPr>
          <p:spPr>
            <a:xfrm>
              <a:off x="4389788" y="3334705"/>
              <a:ext cx="442114" cy="449075"/>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57"/>
            <p:cNvGrpSpPr/>
            <p:nvPr/>
          </p:nvGrpSpPr>
          <p:grpSpPr>
            <a:xfrm>
              <a:off x="3820610" y="3199784"/>
              <a:ext cx="1538863" cy="612077"/>
              <a:chOff x="-49786250" y="2362475"/>
              <a:chExt cx="300900" cy="136475"/>
            </a:xfrm>
          </p:grpSpPr>
          <p:sp>
            <p:nvSpPr>
              <p:cNvPr id="537" name="Google Shape;537;p57"/>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7"/>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7"/>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7"/>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7"/>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7"/>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57"/>
            <p:cNvGrpSpPr/>
            <p:nvPr/>
          </p:nvGrpSpPr>
          <p:grpSpPr>
            <a:xfrm>
              <a:off x="4061129" y="2994299"/>
              <a:ext cx="1069297" cy="1394304"/>
              <a:chOff x="-38275925" y="1946600"/>
              <a:chExt cx="231600" cy="317450"/>
            </a:xfrm>
          </p:grpSpPr>
          <p:sp>
            <p:nvSpPr>
              <p:cNvPr id="544" name="Google Shape;544;p57"/>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7"/>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9" name="Shape 549"/>
        <p:cNvGrpSpPr/>
        <p:nvPr/>
      </p:nvGrpSpPr>
      <p:grpSpPr>
        <a:xfrm>
          <a:off x="0" y="0"/>
          <a:ext cx="0" cy="0"/>
          <a:chOff x="0" y="0"/>
          <a:chExt cx="0" cy="0"/>
        </a:xfrm>
      </p:grpSpPr>
      <p:sp>
        <p:nvSpPr>
          <p:cNvPr id="550" name="Google Shape;550;p58"/>
          <p:cNvSpPr txBox="1"/>
          <p:nvPr>
            <p:ph type="title"/>
          </p:nvPr>
        </p:nvSpPr>
        <p:spPr>
          <a:xfrm>
            <a:off x="1495650" y="1636875"/>
            <a:ext cx="6152700" cy="151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Thank You!</a:t>
            </a:r>
            <a:endParaRPr sz="7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2960525" y="-1204275"/>
            <a:ext cx="3204000" cy="4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IKEA</a:t>
            </a:r>
            <a:endParaRPr/>
          </a:p>
        </p:txBody>
      </p:sp>
      <p:sp>
        <p:nvSpPr>
          <p:cNvPr id="204" name="Google Shape;204;p28"/>
          <p:cNvSpPr txBox="1"/>
          <p:nvPr>
            <p:ph idx="1" type="subTitle"/>
          </p:nvPr>
        </p:nvSpPr>
        <p:spPr>
          <a:xfrm>
            <a:off x="382425" y="2218675"/>
            <a:ext cx="2271000" cy="14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F</a:t>
            </a:r>
            <a:r>
              <a:rPr lang="en">
                <a:latin typeface="Poppins Medium"/>
                <a:ea typeface="Poppins Medium"/>
                <a:cs typeface="Poppins Medium"/>
                <a:sym typeface="Poppins Medium"/>
              </a:rPr>
              <a:t>ounded in 1943 by 17 year old Swede Ingvar. Today, IKEA has hundreds of stores operating worldwide!</a:t>
            </a:r>
            <a:endParaRPr>
              <a:latin typeface="Poppins Medium"/>
              <a:ea typeface="Poppins Medium"/>
              <a:cs typeface="Poppins Medium"/>
              <a:sym typeface="Poppins Medium"/>
            </a:endParaRPr>
          </a:p>
        </p:txBody>
      </p:sp>
      <p:sp>
        <p:nvSpPr>
          <p:cNvPr id="205" name="Google Shape;205;p28"/>
          <p:cNvSpPr txBox="1"/>
          <p:nvPr>
            <p:ph idx="2" type="subTitle"/>
          </p:nvPr>
        </p:nvSpPr>
        <p:spPr>
          <a:xfrm>
            <a:off x="6622000" y="2206377"/>
            <a:ext cx="2103000" cy="14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IKEA is known for their low-cost home furnishings and flat packed </a:t>
            </a:r>
            <a:r>
              <a:rPr lang="en">
                <a:latin typeface="Poppins Medium"/>
                <a:ea typeface="Poppins Medium"/>
                <a:cs typeface="Poppins Medium"/>
                <a:sym typeface="Poppins Medium"/>
              </a:rPr>
              <a:t>furnitures</a:t>
            </a:r>
            <a:endParaRPr>
              <a:latin typeface="Poppins Medium"/>
              <a:ea typeface="Poppins Medium"/>
              <a:cs typeface="Poppins Medium"/>
              <a:sym typeface="Poppins Medium"/>
            </a:endParaRPr>
          </a:p>
        </p:txBody>
      </p:sp>
      <p:sp>
        <p:nvSpPr>
          <p:cNvPr id="206" name="Google Shape;206;p28"/>
          <p:cNvSpPr txBox="1"/>
          <p:nvPr>
            <p:ph idx="3" type="title"/>
          </p:nvPr>
        </p:nvSpPr>
        <p:spPr>
          <a:xfrm>
            <a:off x="707425" y="1418275"/>
            <a:ext cx="16317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Who? When?</a:t>
            </a:r>
            <a:endParaRPr/>
          </a:p>
        </p:txBody>
      </p:sp>
      <p:sp>
        <p:nvSpPr>
          <p:cNvPr id="207" name="Google Shape;207;p28"/>
          <p:cNvSpPr txBox="1"/>
          <p:nvPr>
            <p:ph idx="4" type="title"/>
          </p:nvPr>
        </p:nvSpPr>
        <p:spPr>
          <a:xfrm>
            <a:off x="6785925" y="1630075"/>
            <a:ext cx="1662900" cy="52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USP</a:t>
            </a:r>
            <a:endParaRPr/>
          </a:p>
        </p:txBody>
      </p:sp>
      <p:pic>
        <p:nvPicPr>
          <p:cNvPr id="208" name="Google Shape;208;p28"/>
          <p:cNvPicPr preferRelativeResize="0"/>
          <p:nvPr/>
        </p:nvPicPr>
        <p:blipFill rotWithShape="1">
          <a:blip r:embed="rId3">
            <a:alphaModFix/>
          </a:blip>
          <a:srcRect b="0" l="11601" r="9794" t="0"/>
          <a:stretch/>
        </p:blipFill>
        <p:spPr>
          <a:xfrm>
            <a:off x="3068069" y="1499100"/>
            <a:ext cx="3021100" cy="46123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9"/>
          <p:cNvPicPr preferRelativeResize="0"/>
          <p:nvPr/>
        </p:nvPicPr>
        <p:blipFill rotWithShape="1">
          <a:blip r:embed="rId3">
            <a:alphaModFix/>
          </a:blip>
          <a:srcRect b="0" l="13386" r="17856" t="0"/>
          <a:stretch/>
        </p:blipFill>
        <p:spPr>
          <a:xfrm flipH="1">
            <a:off x="0" y="0"/>
            <a:ext cx="6287074" cy="5143500"/>
          </a:xfrm>
          <a:prstGeom prst="rect">
            <a:avLst/>
          </a:prstGeom>
          <a:noFill/>
          <a:ln>
            <a:noFill/>
          </a:ln>
        </p:spPr>
      </p:pic>
      <p:sp>
        <p:nvSpPr>
          <p:cNvPr id="214" name="Google Shape;214;p29"/>
          <p:cNvSpPr/>
          <p:nvPr/>
        </p:nvSpPr>
        <p:spPr>
          <a:xfrm>
            <a:off x="3229175" y="0"/>
            <a:ext cx="3057900" cy="5143500"/>
          </a:xfrm>
          <a:prstGeom prst="rect">
            <a:avLst/>
          </a:prstGeom>
          <a:solidFill>
            <a:srgbClr val="000000">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flipH="1">
            <a:off x="5017200" y="2386800"/>
            <a:ext cx="4189500" cy="22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txBox="1"/>
          <p:nvPr>
            <p:ph type="title"/>
          </p:nvPr>
        </p:nvSpPr>
        <p:spPr>
          <a:xfrm flipH="1">
            <a:off x="4917200" y="2642550"/>
            <a:ext cx="4126800" cy="170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400"/>
              <a:t>MACRO- ENVIRONMENTAL FACTORS</a:t>
            </a:r>
            <a:endParaRPr sz="3400"/>
          </a:p>
        </p:txBody>
      </p:sp>
      <p:sp>
        <p:nvSpPr>
          <p:cNvPr id="217" name="Google Shape;217;p29"/>
          <p:cNvSpPr txBox="1"/>
          <p:nvPr>
            <p:ph idx="2" type="title"/>
          </p:nvPr>
        </p:nvSpPr>
        <p:spPr>
          <a:xfrm flipH="1">
            <a:off x="6118800" y="847625"/>
            <a:ext cx="2320500" cy="143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0" y="832775"/>
            <a:ext cx="4529100" cy="27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2"/>
                </a:solidFill>
              </a:rPr>
              <a:t>Macro</a:t>
            </a:r>
            <a:endParaRPr sz="6000">
              <a:solidFill>
                <a:schemeClr val="dk2"/>
              </a:solidFill>
            </a:endParaRPr>
          </a:p>
          <a:p>
            <a:pPr indent="0" lvl="0" marL="0" rtl="0" algn="ctr">
              <a:spcBef>
                <a:spcPts val="0"/>
              </a:spcBef>
              <a:spcAft>
                <a:spcPts val="0"/>
              </a:spcAft>
              <a:buNone/>
            </a:pPr>
            <a:r>
              <a:rPr lang="en" sz="6000">
                <a:solidFill>
                  <a:schemeClr val="dk2"/>
                </a:solidFill>
              </a:rPr>
              <a:t>Factors</a:t>
            </a:r>
            <a:endParaRPr sz="6000">
              <a:solidFill>
                <a:schemeClr val="dk2"/>
              </a:solidFill>
            </a:endParaRPr>
          </a:p>
          <a:p>
            <a:pPr indent="0" lvl="0" marL="0" rtl="0" algn="ctr">
              <a:spcBef>
                <a:spcPts val="0"/>
              </a:spcBef>
              <a:spcAft>
                <a:spcPts val="0"/>
              </a:spcAft>
              <a:buNone/>
            </a:pPr>
            <a:r>
              <a:rPr lang="en" sz="4000">
                <a:solidFill>
                  <a:schemeClr val="dk2"/>
                </a:solidFill>
              </a:rPr>
              <a:t>(Demographic)</a:t>
            </a:r>
            <a:endParaRPr sz="4000">
              <a:solidFill>
                <a:schemeClr val="dk2"/>
              </a:solidFill>
            </a:endParaRPr>
          </a:p>
        </p:txBody>
      </p:sp>
      <p:sp>
        <p:nvSpPr>
          <p:cNvPr id="223" name="Google Shape;223;p30"/>
          <p:cNvSpPr txBox="1"/>
          <p:nvPr>
            <p:ph idx="1" type="subTitle"/>
          </p:nvPr>
        </p:nvSpPr>
        <p:spPr>
          <a:xfrm>
            <a:off x="4758625" y="907350"/>
            <a:ext cx="4118700" cy="290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Black"/>
                <a:ea typeface="Poppins Black"/>
                <a:cs typeface="Poppins Black"/>
                <a:sym typeface="Poppins Black"/>
              </a:rPr>
              <a:t>High Home Ownership among Singaporeans</a:t>
            </a:r>
            <a:endParaRPr>
              <a:latin typeface="Poppins Black"/>
              <a:ea typeface="Poppins Black"/>
              <a:cs typeface="Poppins Black"/>
              <a:sym typeface="Poppins Black"/>
            </a:endParaRPr>
          </a:p>
          <a:p>
            <a:pPr indent="0" lvl="0" marL="0" rtl="0" algn="l">
              <a:spcBef>
                <a:spcPts val="0"/>
              </a:spcBef>
              <a:spcAft>
                <a:spcPts val="0"/>
              </a:spcAft>
              <a:buNone/>
            </a:pPr>
            <a:r>
              <a:t/>
            </a:r>
            <a:endParaRPr sz="1600">
              <a:latin typeface="Poppins Black"/>
              <a:ea typeface="Poppins Black"/>
              <a:cs typeface="Poppins Black"/>
              <a:sym typeface="Poppins Black"/>
            </a:endParaRPr>
          </a:p>
          <a:p>
            <a:pPr indent="-330200" lvl="0" marL="457200" rtl="0" algn="l">
              <a:spcBef>
                <a:spcPts val="0"/>
              </a:spcBef>
              <a:spcAft>
                <a:spcPts val="0"/>
              </a:spcAft>
              <a:buSzPts val="1600"/>
              <a:buFont typeface="Playfair Display Regular"/>
              <a:buChar char="●"/>
            </a:pPr>
            <a:r>
              <a:rPr lang="en" sz="1600">
                <a:latin typeface="Poppins Medium"/>
                <a:ea typeface="Poppins Medium"/>
                <a:cs typeface="Poppins Medium"/>
                <a:sym typeface="Poppins Medium"/>
              </a:rPr>
              <a:t>Singapore has the </a:t>
            </a:r>
            <a:r>
              <a:rPr b="1" lang="en" sz="1600">
                <a:solidFill>
                  <a:srgbClr val="FF0000"/>
                </a:solidFill>
                <a:latin typeface="Poppins"/>
                <a:ea typeface="Poppins"/>
                <a:cs typeface="Poppins"/>
                <a:sym typeface="Poppins"/>
              </a:rPr>
              <a:t>HIGHEST</a:t>
            </a:r>
            <a:r>
              <a:rPr lang="en" sz="1600">
                <a:latin typeface="Poppins Medium"/>
                <a:ea typeface="Poppins Medium"/>
                <a:cs typeface="Poppins Medium"/>
                <a:sym typeface="Poppins Medium"/>
              </a:rPr>
              <a:t> home ownership in the world (&gt;90%) since 2012</a:t>
            </a:r>
            <a:endParaRPr sz="1600">
              <a:latin typeface="Poppins Medium"/>
              <a:ea typeface="Poppins Medium"/>
              <a:cs typeface="Poppins Medium"/>
              <a:sym typeface="Poppins Medium"/>
            </a:endParaRPr>
          </a:p>
          <a:p>
            <a:pPr indent="-330200" lvl="0" marL="457200" rtl="0" algn="l">
              <a:spcBef>
                <a:spcPts val="0"/>
              </a:spcBef>
              <a:spcAft>
                <a:spcPts val="0"/>
              </a:spcAft>
              <a:buSzPts val="1600"/>
              <a:buFont typeface="Poppins"/>
              <a:buChar char="●"/>
            </a:pPr>
            <a:r>
              <a:rPr lang="en" sz="1600">
                <a:latin typeface="Poppins Medium"/>
                <a:ea typeface="Poppins Medium"/>
                <a:cs typeface="Poppins Medium"/>
                <a:sym typeface="Poppins Medium"/>
              </a:rPr>
              <a:t>Increase in those staying in 1-3 room flats (Low to Mid Income)</a:t>
            </a:r>
            <a:endParaRPr sz="1600">
              <a:latin typeface="Poppins Medium"/>
              <a:ea typeface="Poppins Medium"/>
              <a:cs typeface="Poppins Medium"/>
              <a:sym typeface="Poppins Medium"/>
            </a:endParaRPr>
          </a:p>
          <a:p>
            <a:pPr indent="0" lvl="0" marL="0" rtl="0" algn="l">
              <a:spcBef>
                <a:spcPts val="0"/>
              </a:spcBef>
              <a:spcAft>
                <a:spcPts val="0"/>
              </a:spcAft>
              <a:buNone/>
            </a:pPr>
            <a:r>
              <a:t/>
            </a:r>
            <a:endParaRPr b="1" sz="2400" u="sng">
              <a:latin typeface="Playfair Display"/>
              <a:ea typeface="Playfair Display"/>
              <a:cs typeface="Playfair Display"/>
              <a:sym typeface="Playfair Display"/>
            </a:endParaRPr>
          </a:p>
        </p:txBody>
      </p:sp>
      <p:pic>
        <p:nvPicPr>
          <p:cNvPr id="224" name="Google Shape;224;p30"/>
          <p:cNvPicPr preferRelativeResize="0"/>
          <p:nvPr/>
        </p:nvPicPr>
        <p:blipFill>
          <a:blip r:embed="rId3">
            <a:alphaModFix/>
          </a:blip>
          <a:stretch>
            <a:fillRect/>
          </a:stretch>
        </p:blipFill>
        <p:spPr>
          <a:xfrm>
            <a:off x="7017125" y="3190000"/>
            <a:ext cx="2438400" cy="2438400"/>
          </a:xfrm>
          <a:prstGeom prst="rect">
            <a:avLst/>
          </a:prstGeom>
          <a:noFill/>
          <a:ln>
            <a:noFill/>
          </a:ln>
        </p:spPr>
      </p:pic>
      <p:pic>
        <p:nvPicPr>
          <p:cNvPr id="225" name="Google Shape;225;p30"/>
          <p:cNvPicPr preferRelativeResize="0"/>
          <p:nvPr/>
        </p:nvPicPr>
        <p:blipFill>
          <a:blip r:embed="rId3">
            <a:alphaModFix/>
          </a:blip>
          <a:stretch>
            <a:fillRect/>
          </a:stretch>
        </p:blipFill>
        <p:spPr>
          <a:xfrm>
            <a:off x="5166725" y="3359600"/>
            <a:ext cx="2268800" cy="226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4614900" y="1027925"/>
            <a:ext cx="4529100" cy="27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Poppins Black"/>
                <a:ea typeface="Poppins Black"/>
                <a:cs typeface="Poppins Black"/>
                <a:sym typeface="Poppins Black"/>
              </a:rPr>
              <a:t>Macro</a:t>
            </a:r>
            <a:endParaRPr sz="6000">
              <a:latin typeface="Poppins Black"/>
              <a:ea typeface="Poppins Black"/>
              <a:cs typeface="Poppins Black"/>
              <a:sym typeface="Poppins Black"/>
            </a:endParaRPr>
          </a:p>
          <a:p>
            <a:pPr indent="0" lvl="0" marL="0" rtl="0" algn="ctr">
              <a:spcBef>
                <a:spcPts val="0"/>
              </a:spcBef>
              <a:spcAft>
                <a:spcPts val="0"/>
              </a:spcAft>
              <a:buNone/>
            </a:pPr>
            <a:r>
              <a:rPr lang="en" sz="6000">
                <a:latin typeface="Poppins Black"/>
                <a:ea typeface="Poppins Black"/>
                <a:cs typeface="Poppins Black"/>
                <a:sym typeface="Poppins Black"/>
              </a:rPr>
              <a:t>Factors</a:t>
            </a:r>
            <a:endParaRPr sz="6000">
              <a:latin typeface="Poppins Black"/>
              <a:ea typeface="Poppins Black"/>
              <a:cs typeface="Poppins Black"/>
              <a:sym typeface="Poppins Black"/>
            </a:endParaRPr>
          </a:p>
          <a:p>
            <a:pPr indent="0" lvl="0" marL="0" rtl="0" algn="ctr">
              <a:spcBef>
                <a:spcPts val="0"/>
              </a:spcBef>
              <a:spcAft>
                <a:spcPts val="0"/>
              </a:spcAft>
              <a:buNone/>
            </a:pPr>
            <a:r>
              <a:rPr lang="en" sz="4000">
                <a:latin typeface="Poppins Black"/>
                <a:ea typeface="Poppins Black"/>
                <a:cs typeface="Poppins Black"/>
                <a:sym typeface="Poppins Black"/>
              </a:rPr>
              <a:t>(Economic)</a:t>
            </a:r>
            <a:endParaRPr b="1" sz="7200">
              <a:latin typeface="Poppins"/>
              <a:ea typeface="Poppins"/>
              <a:cs typeface="Poppins"/>
              <a:sym typeface="Poppins"/>
            </a:endParaRPr>
          </a:p>
        </p:txBody>
      </p:sp>
      <p:sp>
        <p:nvSpPr>
          <p:cNvPr id="231" name="Google Shape;231;p31"/>
          <p:cNvSpPr txBox="1"/>
          <p:nvPr>
            <p:ph idx="4294967295" type="subTitle"/>
          </p:nvPr>
        </p:nvSpPr>
        <p:spPr>
          <a:xfrm>
            <a:off x="237775" y="307800"/>
            <a:ext cx="4138500" cy="452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900">
                <a:latin typeface="Poppins Black"/>
                <a:ea typeface="Poppins Black"/>
                <a:cs typeface="Poppins Black"/>
                <a:sym typeface="Poppins Black"/>
              </a:rPr>
              <a:t>High Disposable Income </a:t>
            </a:r>
            <a:endParaRPr sz="1900">
              <a:latin typeface="Poppins Black"/>
              <a:ea typeface="Poppins Black"/>
              <a:cs typeface="Poppins Black"/>
              <a:sym typeface="Poppins Black"/>
            </a:endParaRPr>
          </a:p>
          <a:p>
            <a:pPr indent="-330200" lvl="0" marL="457200" rtl="0" algn="l">
              <a:spcBef>
                <a:spcPts val="1600"/>
              </a:spcBef>
              <a:spcAft>
                <a:spcPts val="0"/>
              </a:spcAft>
              <a:buSzPts val="1600"/>
              <a:buFont typeface="Poppins Medium"/>
              <a:buChar char="●"/>
            </a:pPr>
            <a:r>
              <a:rPr lang="en" sz="1600">
                <a:latin typeface="Poppins Medium"/>
                <a:ea typeface="Poppins Medium"/>
                <a:cs typeface="Poppins Medium"/>
                <a:sym typeface="Poppins Medium"/>
              </a:rPr>
              <a:t>Median Monthly Household income </a:t>
            </a:r>
            <a:r>
              <a:rPr b="1" lang="en" sz="1600">
                <a:latin typeface="Poppins"/>
                <a:ea typeface="Poppins"/>
                <a:cs typeface="Poppins"/>
                <a:sym typeface="Poppins"/>
              </a:rPr>
              <a:t>↑</a:t>
            </a:r>
            <a:r>
              <a:rPr lang="en" sz="1600">
                <a:latin typeface="Poppins Medium"/>
                <a:ea typeface="Poppins Medium"/>
                <a:cs typeface="Poppins Medium"/>
                <a:sym typeface="Poppins Medium"/>
              </a:rPr>
              <a:t> from $8666(2015) to $9425(2019) ⇒ Higher Purchasing Power</a:t>
            </a:r>
            <a:endParaRPr sz="1600">
              <a:latin typeface="Poppins Medium"/>
              <a:ea typeface="Poppins Medium"/>
              <a:cs typeface="Poppins Medium"/>
              <a:sym typeface="Poppins Medium"/>
            </a:endParaRPr>
          </a:p>
          <a:p>
            <a:pPr indent="0" lvl="0" marL="0" rtl="0" algn="just">
              <a:spcBef>
                <a:spcPts val="1600"/>
              </a:spcBef>
              <a:spcAft>
                <a:spcPts val="0"/>
              </a:spcAft>
              <a:buNone/>
            </a:pPr>
            <a:r>
              <a:rPr lang="en" sz="1900">
                <a:latin typeface="Poppins Black"/>
                <a:ea typeface="Poppins Black"/>
                <a:cs typeface="Poppins Black"/>
                <a:sym typeface="Poppins Black"/>
              </a:rPr>
              <a:t>Effect of COVID19</a:t>
            </a:r>
            <a:endParaRPr sz="1900">
              <a:latin typeface="Poppins Black"/>
              <a:ea typeface="Poppins Black"/>
              <a:cs typeface="Poppins Black"/>
              <a:sym typeface="Poppins Black"/>
            </a:endParaRPr>
          </a:p>
          <a:p>
            <a:pPr indent="-330200" lvl="0" marL="457200" rtl="0" algn="l">
              <a:spcBef>
                <a:spcPts val="1600"/>
              </a:spcBef>
              <a:spcAft>
                <a:spcPts val="0"/>
              </a:spcAft>
              <a:buSzPts val="1600"/>
              <a:buFont typeface="Poppins"/>
              <a:buChar char="●"/>
            </a:pPr>
            <a:r>
              <a:rPr b="1" lang="en" sz="1600">
                <a:latin typeface="Poppins"/>
                <a:ea typeface="Poppins"/>
                <a:cs typeface="Poppins"/>
                <a:sym typeface="Poppins"/>
              </a:rPr>
              <a:t>↓ </a:t>
            </a:r>
            <a:r>
              <a:rPr lang="en" sz="1600">
                <a:latin typeface="Poppins Medium"/>
                <a:ea typeface="Poppins Medium"/>
                <a:cs typeface="Poppins Medium"/>
                <a:sym typeface="Poppins Medium"/>
              </a:rPr>
              <a:t>Household Income</a:t>
            </a:r>
            <a:endParaRPr sz="1600">
              <a:latin typeface="Poppins Medium"/>
              <a:ea typeface="Poppins Medium"/>
              <a:cs typeface="Poppins Medium"/>
              <a:sym typeface="Poppins Medium"/>
            </a:endParaRPr>
          </a:p>
          <a:p>
            <a:pPr indent="-330200" lvl="0" marL="457200" rtl="0" algn="l">
              <a:spcBef>
                <a:spcPts val="0"/>
              </a:spcBef>
              <a:spcAft>
                <a:spcPts val="0"/>
              </a:spcAft>
              <a:buSzPts val="1600"/>
              <a:buFont typeface="Poppins Medium"/>
              <a:buChar char="●"/>
            </a:pPr>
            <a:r>
              <a:rPr lang="en" sz="1600">
                <a:latin typeface="Poppins Medium"/>
                <a:ea typeface="Poppins Medium"/>
                <a:cs typeface="Poppins Medium"/>
                <a:sym typeface="Poppins Medium"/>
              </a:rPr>
              <a:t>Higher demand for home furnishings ⇒ Pent Up demand from Circuit Breaker &amp; More staying at home</a:t>
            </a:r>
            <a:endParaRPr sz="1600">
              <a:latin typeface="Poppins Medium"/>
              <a:ea typeface="Poppins Medium"/>
              <a:cs typeface="Poppins Medium"/>
              <a:sym typeface="Poppins Medium"/>
            </a:endParaRPr>
          </a:p>
          <a:p>
            <a:pPr indent="-330200" lvl="0" marL="457200" rtl="0" algn="l">
              <a:spcBef>
                <a:spcPts val="0"/>
              </a:spcBef>
              <a:spcAft>
                <a:spcPts val="0"/>
              </a:spcAft>
              <a:buSzPts val="1600"/>
              <a:buFont typeface="Poppins Medium"/>
              <a:buChar char="●"/>
            </a:pPr>
            <a:r>
              <a:rPr lang="en" sz="1600">
                <a:latin typeface="Poppins Medium"/>
                <a:ea typeface="Poppins Medium"/>
                <a:cs typeface="Poppins Medium"/>
                <a:sym typeface="Poppins Medium"/>
              </a:rPr>
              <a:t>Permanent change in consumer behavior</a:t>
            </a:r>
            <a:endParaRPr sz="1600">
              <a:latin typeface="Poppins Medium"/>
              <a:ea typeface="Poppins Medium"/>
              <a:cs typeface="Poppins Medium"/>
              <a:sym typeface="Poppins Medium"/>
            </a:endParaRPr>
          </a:p>
        </p:txBody>
      </p:sp>
      <p:pic>
        <p:nvPicPr>
          <p:cNvPr id="232" name="Google Shape;232;p31"/>
          <p:cNvPicPr preferRelativeResize="0"/>
          <p:nvPr/>
        </p:nvPicPr>
        <p:blipFill>
          <a:blip r:embed="rId3">
            <a:alphaModFix amt="88000"/>
          </a:blip>
          <a:stretch>
            <a:fillRect/>
          </a:stretch>
        </p:blipFill>
        <p:spPr>
          <a:xfrm>
            <a:off x="6932950" y="3659750"/>
            <a:ext cx="2664349" cy="2664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0" y="832775"/>
            <a:ext cx="4529100" cy="27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2"/>
                </a:solidFill>
              </a:rPr>
              <a:t>Macro</a:t>
            </a:r>
            <a:endParaRPr sz="6000">
              <a:solidFill>
                <a:schemeClr val="dk2"/>
              </a:solidFill>
            </a:endParaRPr>
          </a:p>
          <a:p>
            <a:pPr indent="0" lvl="0" marL="0" rtl="0" algn="ctr">
              <a:spcBef>
                <a:spcPts val="0"/>
              </a:spcBef>
              <a:spcAft>
                <a:spcPts val="0"/>
              </a:spcAft>
              <a:buNone/>
            </a:pPr>
            <a:r>
              <a:rPr lang="en" sz="6000">
                <a:solidFill>
                  <a:schemeClr val="dk2"/>
                </a:solidFill>
              </a:rPr>
              <a:t>Factors</a:t>
            </a:r>
            <a:endParaRPr sz="6000">
              <a:solidFill>
                <a:schemeClr val="dk2"/>
              </a:solidFill>
            </a:endParaRPr>
          </a:p>
          <a:p>
            <a:pPr indent="0" lvl="0" marL="0" rtl="0" algn="ctr">
              <a:spcBef>
                <a:spcPts val="0"/>
              </a:spcBef>
              <a:spcAft>
                <a:spcPts val="0"/>
              </a:spcAft>
              <a:buNone/>
            </a:pPr>
            <a:r>
              <a:rPr lang="en" sz="4000">
                <a:solidFill>
                  <a:schemeClr val="dk2"/>
                </a:solidFill>
              </a:rPr>
              <a:t>(Technological)</a:t>
            </a:r>
            <a:endParaRPr sz="7200">
              <a:solidFill>
                <a:schemeClr val="dk2"/>
              </a:solidFill>
            </a:endParaRPr>
          </a:p>
        </p:txBody>
      </p:sp>
      <p:sp>
        <p:nvSpPr>
          <p:cNvPr id="238" name="Google Shape;238;p32"/>
          <p:cNvSpPr txBox="1"/>
          <p:nvPr>
            <p:ph idx="1" type="subTitle"/>
          </p:nvPr>
        </p:nvSpPr>
        <p:spPr>
          <a:xfrm>
            <a:off x="4869250" y="976100"/>
            <a:ext cx="4078800" cy="34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High Internet Penetration</a:t>
            </a:r>
            <a:endParaRPr>
              <a:latin typeface="Poppins Black"/>
              <a:ea typeface="Poppins Black"/>
              <a:cs typeface="Poppins Black"/>
              <a:sym typeface="Poppins Black"/>
            </a:endParaRPr>
          </a:p>
          <a:p>
            <a:pPr indent="-330200" lvl="0" marL="457200" rtl="0" algn="l">
              <a:spcBef>
                <a:spcPts val="0"/>
              </a:spcBef>
              <a:spcAft>
                <a:spcPts val="0"/>
              </a:spcAft>
              <a:buSzPts val="1600"/>
              <a:buFont typeface="Poppins"/>
              <a:buChar char="●"/>
            </a:pPr>
            <a:r>
              <a:rPr lang="en" sz="1600">
                <a:latin typeface="Poppins Medium"/>
                <a:ea typeface="Poppins Medium"/>
                <a:cs typeface="Poppins Medium"/>
                <a:sym typeface="Poppins Medium"/>
              </a:rPr>
              <a:t>82.41% of Internet </a:t>
            </a:r>
            <a:r>
              <a:rPr lang="en" sz="1600">
                <a:latin typeface="Poppins Medium"/>
                <a:ea typeface="Poppins Medium"/>
                <a:cs typeface="Poppins Medium"/>
                <a:sym typeface="Poppins Medium"/>
              </a:rPr>
              <a:t>penetration</a:t>
            </a:r>
            <a:r>
              <a:rPr lang="en" sz="1600">
                <a:latin typeface="Poppins Medium"/>
                <a:ea typeface="Poppins Medium"/>
                <a:cs typeface="Poppins Medium"/>
                <a:sym typeface="Poppins Medium"/>
              </a:rPr>
              <a:t> ⇒ Allow IKEA to easily expand their online presence &amp; tap into new markets</a:t>
            </a:r>
            <a:endParaRPr sz="1600">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a:p>
            <a:pPr indent="0" lvl="0" marL="0" rtl="0" algn="l">
              <a:spcBef>
                <a:spcPts val="0"/>
              </a:spcBef>
              <a:spcAft>
                <a:spcPts val="0"/>
              </a:spcAft>
              <a:buNone/>
            </a:pPr>
            <a:r>
              <a:rPr lang="en">
                <a:latin typeface="Poppins Black"/>
                <a:ea typeface="Poppins Black"/>
                <a:cs typeface="Poppins Black"/>
                <a:sym typeface="Poppins Black"/>
              </a:rPr>
              <a:t>Advent of 3D printers</a:t>
            </a:r>
            <a:endParaRPr>
              <a:latin typeface="Poppins Black"/>
              <a:ea typeface="Poppins Black"/>
              <a:cs typeface="Poppins Black"/>
              <a:sym typeface="Poppins Black"/>
            </a:endParaRPr>
          </a:p>
          <a:p>
            <a:pPr indent="-330200" lvl="0" marL="457200" rtl="0" algn="l">
              <a:spcBef>
                <a:spcPts val="0"/>
              </a:spcBef>
              <a:spcAft>
                <a:spcPts val="0"/>
              </a:spcAft>
              <a:buSzPts val="1600"/>
              <a:buFont typeface="Poppins Medium"/>
              <a:buChar char="●"/>
            </a:pPr>
            <a:r>
              <a:rPr lang="en" sz="1600">
                <a:latin typeface="Poppins Medium"/>
                <a:ea typeface="Poppins Medium"/>
                <a:cs typeface="Poppins Medium"/>
                <a:sym typeface="Poppins Medium"/>
              </a:rPr>
              <a:t>Likely to change the way furnitures are manufactured in the near future.</a:t>
            </a:r>
            <a:endParaRPr sz="1600">
              <a:latin typeface="Poppins Medium"/>
              <a:ea typeface="Poppins Medium"/>
              <a:cs typeface="Poppins Medium"/>
              <a:sym typeface="Poppins Medium"/>
            </a:endParaRPr>
          </a:p>
          <a:p>
            <a:pPr indent="0" lvl="0" marL="0" rtl="0" algn="l">
              <a:spcBef>
                <a:spcPts val="0"/>
              </a:spcBef>
              <a:spcAft>
                <a:spcPts val="0"/>
              </a:spcAft>
              <a:buNone/>
            </a:pPr>
            <a:r>
              <a:t/>
            </a:r>
            <a:endParaRPr>
              <a:latin typeface="Poppins Medium"/>
              <a:ea typeface="Poppins Medium"/>
              <a:cs typeface="Poppins Medium"/>
              <a:sym typeface="Poppins Medium"/>
            </a:endParaRPr>
          </a:p>
        </p:txBody>
      </p:sp>
      <p:pic>
        <p:nvPicPr>
          <p:cNvPr id="239" name="Google Shape;239;p32"/>
          <p:cNvPicPr preferRelativeResize="0"/>
          <p:nvPr/>
        </p:nvPicPr>
        <p:blipFill>
          <a:blip r:embed="rId3">
            <a:alphaModFix/>
          </a:blip>
          <a:stretch>
            <a:fillRect/>
          </a:stretch>
        </p:blipFill>
        <p:spPr>
          <a:xfrm>
            <a:off x="0" y="3485375"/>
            <a:ext cx="4477676" cy="3589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4614900" y="870500"/>
            <a:ext cx="4529100" cy="27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Poppins Black"/>
                <a:ea typeface="Poppins Black"/>
                <a:cs typeface="Poppins Black"/>
                <a:sym typeface="Poppins Black"/>
              </a:rPr>
              <a:t>Macro</a:t>
            </a:r>
            <a:endParaRPr sz="6000">
              <a:latin typeface="Poppins Black"/>
              <a:ea typeface="Poppins Black"/>
              <a:cs typeface="Poppins Black"/>
              <a:sym typeface="Poppins Black"/>
            </a:endParaRPr>
          </a:p>
          <a:p>
            <a:pPr indent="0" lvl="0" marL="0" rtl="0" algn="ctr">
              <a:spcBef>
                <a:spcPts val="0"/>
              </a:spcBef>
              <a:spcAft>
                <a:spcPts val="0"/>
              </a:spcAft>
              <a:buNone/>
            </a:pPr>
            <a:r>
              <a:rPr lang="en" sz="6000">
                <a:latin typeface="Poppins Black"/>
                <a:ea typeface="Poppins Black"/>
                <a:cs typeface="Poppins Black"/>
                <a:sym typeface="Poppins Black"/>
              </a:rPr>
              <a:t>Factors</a:t>
            </a:r>
            <a:endParaRPr sz="6000">
              <a:latin typeface="Poppins Black"/>
              <a:ea typeface="Poppins Black"/>
              <a:cs typeface="Poppins Black"/>
              <a:sym typeface="Poppins Black"/>
            </a:endParaRPr>
          </a:p>
          <a:p>
            <a:pPr indent="0" lvl="0" marL="0" rtl="0" algn="ctr">
              <a:spcBef>
                <a:spcPts val="0"/>
              </a:spcBef>
              <a:spcAft>
                <a:spcPts val="0"/>
              </a:spcAft>
              <a:buNone/>
            </a:pPr>
            <a:r>
              <a:rPr lang="en" sz="4000">
                <a:latin typeface="Poppins Black"/>
                <a:ea typeface="Poppins Black"/>
                <a:cs typeface="Poppins Black"/>
                <a:sym typeface="Poppins Black"/>
              </a:rPr>
              <a:t>(Political)</a:t>
            </a:r>
            <a:endParaRPr b="1" sz="7200">
              <a:latin typeface="Poppins"/>
              <a:ea typeface="Poppins"/>
              <a:cs typeface="Poppins"/>
              <a:sym typeface="Poppins"/>
            </a:endParaRPr>
          </a:p>
        </p:txBody>
      </p:sp>
      <p:sp>
        <p:nvSpPr>
          <p:cNvPr id="245" name="Google Shape;245;p33"/>
          <p:cNvSpPr txBox="1"/>
          <p:nvPr>
            <p:ph idx="4294967295" type="subTitle"/>
          </p:nvPr>
        </p:nvSpPr>
        <p:spPr>
          <a:xfrm>
            <a:off x="146500" y="1149500"/>
            <a:ext cx="4382700" cy="34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Poppins Black"/>
                <a:ea typeface="Poppins Black"/>
                <a:cs typeface="Poppins Black"/>
                <a:sym typeface="Poppins Black"/>
              </a:rPr>
              <a:t>Political Stability and Open Economy</a:t>
            </a:r>
            <a:endParaRPr sz="1900">
              <a:latin typeface="Poppins Black"/>
              <a:ea typeface="Poppins Black"/>
              <a:cs typeface="Poppins Black"/>
              <a:sym typeface="Poppins Black"/>
            </a:endParaRPr>
          </a:p>
          <a:p>
            <a:pPr indent="-330200" lvl="0" marL="457200" rtl="0" algn="l">
              <a:spcBef>
                <a:spcPts val="1600"/>
              </a:spcBef>
              <a:spcAft>
                <a:spcPts val="0"/>
              </a:spcAft>
              <a:buSzPts val="1600"/>
              <a:buFont typeface="Poppins Medium"/>
              <a:buChar char="●"/>
            </a:pPr>
            <a:r>
              <a:rPr lang="en" sz="1600">
                <a:latin typeface="Poppins Medium"/>
                <a:ea typeface="Poppins Medium"/>
                <a:cs typeface="Poppins Medium"/>
                <a:sym typeface="Poppins Medium"/>
              </a:rPr>
              <a:t>Great support to attract foregin direct </a:t>
            </a:r>
            <a:r>
              <a:rPr lang="en" sz="1600">
                <a:latin typeface="Poppins Medium"/>
                <a:ea typeface="Poppins Medium"/>
                <a:cs typeface="Poppins Medium"/>
                <a:sym typeface="Poppins Medium"/>
              </a:rPr>
              <a:t>investment</a:t>
            </a:r>
            <a:endParaRPr sz="1600">
              <a:latin typeface="Poppins Medium"/>
              <a:ea typeface="Poppins Medium"/>
              <a:cs typeface="Poppins Medium"/>
              <a:sym typeface="Poppins Medium"/>
            </a:endParaRPr>
          </a:p>
          <a:p>
            <a:pPr indent="-330200" lvl="0" marL="457200" rtl="0" algn="l">
              <a:spcBef>
                <a:spcPts val="0"/>
              </a:spcBef>
              <a:spcAft>
                <a:spcPts val="0"/>
              </a:spcAft>
              <a:buSzPts val="1600"/>
              <a:buFont typeface="Poppins Medium"/>
              <a:buChar char="●"/>
            </a:pPr>
            <a:r>
              <a:rPr lang="en" sz="1600">
                <a:latin typeface="Poppins Medium"/>
                <a:ea typeface="Poppins Medium"/>
                <a:cs typeface="Poppins Medium"/>
                <a:sym typeface="Poppins Medium"/>
              </a:rPr>
              <a:t>Strong support to MNCs provided by various ministries (i.e EDB, MTI)</a:t>
            </a:r>
            <a:endParaRPr sz="1600">
              <a:latin typeface="Poppins Medium"/>
              <a:ea typeface="Poppins Medium"/>
              <a:cs typeface="Poppins Medium"/>
              <a:sym typeface="Poppins Medium"/>
            </a:endParaRPr>
          </a:p>
          <a:p>
            <a:pPr indent="-330200" lvl="0" marL="457200" rtl="0" algn="l">
              <a:spcBef>
                <a:spcPts val="0"/>
              </a:spcBef>
              <a:spcAft>
                <a:spcPts val="0"/>
              </a:spcAft>
              <a:buSzPts val="1600"/>
              <a:buFont typeface="Poppins Medium"/>
              <a:buChar char="●"/>
            </a:pPr>
            <a:r>
              <a:rPr lang="en" sz="1600">
                <a:latin typeface="Poppins Medium"/>
                <a:ea typeface="Poppins Medium"/>
                <a:cs typeface="Poppins Medium"/>
                <a:sym typeface="Poppins Medium"/>
              </a:rPr>
              <a:t>Strong &amp; Supportive Policies (e.g. Smart Nation Initiative)</a:t>
            </a:r>
            <a:endParaRPr sz="1600">
              <a:latin typeface="Poppins Medium"/>
              <a:ea typeface="Poppins Medium"/>
              <a:cs typeface="Poppins Medium"/>
              <a:sym typeface="Poppins Medium"/>
            </a:endParaRPr>
          </a:p>
          <a:p>
            <a:pPr indent="0" lvl="0" marL="0" rtl="0" algn="l">
              <a:spcBef>
                <a:spcPts val="1600"/>
              </a:spcBef>
              <a:spcAft>
                <a:spcPts val="1600"/>
              </a:spcAft>
              <a:buNone/>
            </a:pPr>
            <a:r>
              <a:t/>
            </a:r>
            <a:endParaRPr sz="1900">
              <a:latin typeface="Playfair Display Regular"/>
              <a:ea typeface="Playfair Display Regular"/>
              <a:cs typeface="Playfair Display Regular"/>
              <a:sym typeface="Playfair Display Regul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242020"/>
      </a:dk1>
      <a:lt1>
        <a:srgbClr val="FFFFFF"/>
      </a:lt1>
      <a:dk2>
        <a:srgbClr val="FFEB57"/>
      </a:dk2>
      <a:lt2>
        <a:srgbClr val="434343"/>
      </a:lt2>
      <a:accent1>
        <a:srgbClr val="666666"/>
      </a:accent1>
      <a:accent2>
        <a:srgbClr val="999999"/>
      </a:accent2>
      <a:accent3>
        <a:srgbClr val="B7B7B7"/>
      </a:accent3>
      <a:accent4>
        <a:srgbClr val="CCCCCC"/>
      </a:accent4>
      <a:accent5>
        <a:srgbClr val="D9D9D9"/>
      </a:accent5>
      <a:accent6>
        <a:srgbClr val="EFEFEF"/>
      </a:accent6>
      <a:hlink>
        <a:srgbClr val="242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